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96" r:id="rId2"/>
  </p:sldMasterIdLst>
  <p:handoutMasterIdLst>
    <p:handoutMasterId r:id="rId11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7021752-2B67-40C1-A306-3C2B7243EAE9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CE2B652-3029-48D1-8FE9-B96A7228CA9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086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Straight Connector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409D6-4680-4172-9A17-56D5EAC8BAC8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05D5B9-C501-4DED-9489-692CB6E5D37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97E95-7CC9-4CDB-9C27-C0BBDBC09F18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4D0E3-B3B2-4479-A16D-337047ACD7E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827A8-3627-467F-8275-AE85EF4A4A9A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82D30-71C0-4C42-9996-0B091605BEC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EDC33DC6-4228-4520-84DB-4FE937E48E5E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4EE8E-B1D1-4C07-BA6F-265474B39DD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64055-64FD-4271-BE74-847C38F7EE06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459D5-8265-45A7-93C0-942DE583094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DE0FE-02E2-4F3E-AA4C-768DA0EDF133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B7CAD-E314-4580-B754-5460259A1AF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69A22-EE0E-4B87-93E3-8787B09095B5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0FA61-9E57-45E5-B6BC-507DBFFC6B2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4E716-23F2-49EE-A5B5-CC7C2AC5808D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37F75-F4D9-44D0-B569-C1971324B84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EBD97-9B69-49B4-9552-D0E24FB4FDBC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025F5-6314-4143-B81A-710C2B306C4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AB9A3-D7DB-4FC1-8941-D65F1D4C969A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AFCC9-881F-43A9-B5E3-3DF7C82B7D7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0F889-F798-4D53-B421-12526D16FB30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F33E6-9BA4-4DAA-AE44-F7F5F453EB3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57881FE-1E07-42BA-8242-D9FE3E947520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7ADEB7E-1214-45B7-AAF9-5ADEDDED37D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334CE-9578-474E-B1A8-D9CE322B4525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B2EE2-BC03-4FF5-B513-73BDB2A1107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12D33-1BB3-415A-A9DA-5919E6EC2F41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0AF42-AE4E-4D67-AE11-C85E324A9F1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35F5B-C842-4E94-9E24-3B81746A665A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5EFEF-E2C1-4D9B-A244-345D6F2F32F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45A40-B3A6-4447-B5B6-4E00B9B7CAE1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C1B1F-87A3-489A-88C5-051D0B927E1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5B866-5FC5-4D37-A533-5AE3483F7355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5E954-8DAC-4434-85B3-715EF2A5741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E17F6-AAF7-4CA2-9ADC-D2E0DB255B20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60C99-E15C-4575-A16D-F4C7212DAB0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050BFF1-89BC-4227-B38F-F1DA540726EA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4052ACA-CC8F-41FF-A48A-654B819D04C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13AC4-34F9-47D1-88CF-930D1125EF3F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5C55A-7107-4E65-BCA3-F5ADF0CD03E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Straight Connector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0DC4DC5-241B-461B-B490-D628FBB2D5E0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77C927D-7F7E-4DBF-873A-CF23AE99F83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5C6A953-BCA9-4FD2-AB39-50AEB72BE6BF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B01D387-EF9D-4503-B1B1-50F956E7E5E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7B77F20-F116-4BA2-B167-2555EF3B722C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805DE4-6735-4F46-9862-0CB74D68005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14" r:id="rId4"/>
    <p:sldLayoutId id="2147483713" r:id="rId5"/>
    <p:sldLayoutId id="2147483722" r:id="rId6"/>
    <p:sldLayoutId id="2147483712" r:id="rId7"/>
    <p:sldLayoutId id="2147483723" r:id="rId8"/>
    <p:sldLayoutId id="2147483724" r:id="rId9"/>
    <p:sldLayoutId id="2147483711" r:id="rId10"/>
    <p:sldLayoutId id="214748371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818BA8-05DE-4668-A668-C9C01AC60198}" type="datetimeFigureOut">
              <a:rPr lang="en-CA"/>
              <a:pPr>
                <a:defRPr/>
              </a:pPr>
              <a:t>03/09/2019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75643C-0895-4481-AA3D-B0FD705A53AD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8" r:id="rId2"/>
    <p:sldLayoutId id="2147483726" r:id="rId3"/>
    <p:sldLayoutId id="2147483717" r:id="rId4"/>
    <p:sldLayoutId id="2147483716" r:id="rId5"/>
    <p:sldLayoutId id="2147483727" r:id="rId6"/>
    <p:sldLayoutId id="2147483728" r:id="rId7"/>
    <p:sldLayoutId id="2147483729" r:id="rId8"/>
    <p:sldLayoutId id="2147483730" r:id="rId9"/>
    <p:sldLayoutId id="2147483715" r:id="rId10"/>
    <p:sldLayoutId id="214748373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609600"/>
            <a:ext cx="6172200" cy="97948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5400" cap="none"/>
              <a:t>WHAT IS A MAP?</a:t>
            </a:r>
            <a:endParaRPr lang="en-CA" sz="5400" cap="none"/>
          </a:p>
        </p:txBody>
      </p:sp>
      <p:pic>
        <p:nvPicPr>
          <p:cNvPr id="26626" name="Picture 2" descr="Image result for map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3657600"/>
            <a:ext cx="3414713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4" descr="Image result for map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4572000"/>
            <a:ext cx="242887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6" descr="Image result for map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75250" y="2057400"/>
            <a:ext cx="3255963" cy="127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What is a Map?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74638" y="1157288"/>
            <a:ext cx="8648700" cy="4938712"/>
          </a:xfrm>
        </p:spPr>
        <p:txBody>
          <a:bodyPr/>
          <a:lstStyle/>
          <a:p>
            <a:r>
              <a:rPr lang="en-US" altLang="en-US"/>
              <a:t>A map is a representation of the Earth’s features drawn on a flat surface.</a:t>
            </a:r>
          </a:p>
          <a:p>
            <a:endParaRPr lang="en-US" altLang="en-US" sz="1600"/>
          </a:p>
          <a:p>
            <a:r>
              <a:rPr lang="en-US" altLang="en-US"/>
              <a:t>Maps use symbols and colours to represent features of an area, simplifying the real world.</a:t>
            </a:r>
          </a:p>
          <a:p>
            <a:endParaRPr lang="en-US" altLang="en-US"/>
          </a:p>
        </p:txBody>
      </p:sp>
      <p:pic>
        <p:nvPicPr>
          <p:cNvPr id="27651" name="Picture 7"/>
          <p:cNvPicPr>
            <a:picLocks noChangeAspect="1" noChangeArrowheads="1"/>
          </p:cNvPicPr>
          <p:nvPr/>
        </p:nvPicPr>
        <p:blipFill>
          <a:blip r:embed="rId2"/>
          <a:srcRect l="10582" t="6757" r="6537" b="4935"/>
          <a:stretch>
            <a:fillRect/>
          </a:stretch>
        </p:blipFill>
        <p:spPr bwMode="auto">
          <a:xfrm>
            <a:off x="2438400" y="3429000"/>
            <a:ext cx="3925888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Features on a Map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74638" y="1376363"/>
            <a:ext cx="8648700" cy="4186237"/>
          </a:xfrm>
        </p:spPr>
        <p:txBody>
          <a:bodyPr>
            <a:normAutofit/>
          </a:bodyPr>
          <a:lstStyle/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en-US" b="1" dirty="0"/>
              <a:t>Title</a:t>
            </a:r>
            <a:r>
              <a:rPr lang="en-US" altLang="en-US" dirty="0"/>
              <a:t> – identifies the area shown, topic, focus, or purpose of the map</a:t>
            </a:r>
          </a:p>
          <a:p>
            <a:pPr marL="1097280" lvl="3" fontAlgn="auto">
              <a:lnSpc>
                <a:spcPct val="90000"/>
              </a:lnSpc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altLang="en-US" sz="2500" u="sng" dirty="0"/>
              <a:t>Underlined</a:t>
            </a:r>
          </a:p>
          <a:p>
            <a:pPr marL="1371784" lvl="3" indent="0" fontAlgn="auto">
              <a:lnSpc>
                <a:spcPct val="90000"/>
              </a:lnSpc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Wingdings"/>
              <a:buNone/>
              <a:defRPr/>
            </a:pPr>
            <a:endParaRPr lang="en-US" altLang="en-US" sz="2500" u="sng" dirty="0"/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en-US" b="1" dirty="0"/>
              <a:t>Legend</a:t>
            </a:r>
            <a:r>
              <a:rPr lang="en-US" altLang="en-US" dirty="0"/>
              <a:t> – explains the meaning of symbols and </a:t>
            </a:r>
            <a:r>
              <a:rPr lang="en-US" altLang="en-US" dirty="0" err="1"/>
              <a:t>colours</a:t>
            </a:r>
            <a:r>
              <a:rPr lang="en-US" altLang="en-US" dirty="0"/>
              <a:t> used on the map</a:t>
            </a:r>
          </a:p>
          <a:p>
            <a:pPr marL="1097280" lvl="3" fontAlgn="auto">
              <a:lnSpc>
                <a:spcPct val="90000"/>
              </a:lnSpc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altLang="en-US" sz="2500" dirty="0"/>
              <a:t>Enclosed all around in a border, drawn with a ruler</a:t>
            </a:r>
          </a:p>
          <a:p>
            <a:pPr marL="1097280" lvl="3" fontAlgn="auto">
              <a:lnSpc>
                <a:spcPct val="90000"/>
              </a:lnSpc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Courier New" panose="02070309020205020404" pitchFamily="49" charset="0"/>
              <a:buChar char="o"/>
              <a:defRPr/>
            </a:pPr>
            <a:endParaRPr lang="en-US" altLang="en-US" sz="2500" dirty="0"/>
          </a:p>
          <a:p>
            <a:pPr marL="274320" indent="-274320" fontAlgn="auto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en-US" b="1" dirty="0"/>
              <a:t>Direction</a:t>
            </a:r>
            <a:r>
              <a:rPr lang="en-US" altLang="en-US" dirty="0"/>
              <a:t> – often represented with an arrow </a:t>
            </a:r>
          </a:p>
          <a:p>
            <a:pPr marL="1097280" lvl="3" fontAlgn="auto">
              <a:lnSpc>
                <a:spcPct val="90000"/>
              </a:lnSpc>
              <a:spcAft>
                <a:spcPts val="0"/>
              </a:spcAft>
              <a:buClr>
                <a:schemeClr val="accent2">
                  <a:shade val="75000"/>
                </a:schemeClr>
              </a:buClr>
              <a:buFont typeface="Courier New" panose="02070309020205020404" pitchFamily="49" charset="0"/>
              <a:buChar char="o"/>
              <a:defRPr/>
            </a:pPr>
            <a:r>
              <a:rPr lang="en-US" altLang="en-US" sz="2500" dirty="0"/>
              <a:t>Include a compass rose or a North arrow</a:t>
            </a:r>
          </a:p>
          <a:p>
            <a:pPr marL="114554" indent="0" fontAlgn="auto">
              <a:lnSpc>
                <a:spcPct val="90000"/>
              </a:lnSpc>
              <a:spcAft>
                <a:spcPts val="0"/>
              </a:spcAft>
              <a:buFont typeface="Wingdings 3"/>
              <a:buNone/>
              <a:defRPr/>
            </a:pPr>
            <a:endParaRPr lang="en-US" altLang="en-US" sz="3600" dirty="0"/>
          </a:p>
        </p:txBody>
      </p:sp>
      <p:pic>
        <p:nvPicPr>
          <p:cNvPr id="28675" name="Picture 2" descr="Image result for compass ros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4876800"/>
            <a:ext cx="134937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/>
              <a:t>Features on a Map</a:t>
            </a:r>
            <a:endParaRPr lang="en-CA" sz="3600" b="1"/>
          </a:p>
        </p:txBody>
      </p:sp>
      <p:sp>
        <p:nvSpPr>
          <p:cNvPr id="29698" name="Content Placeholder 2"/>
          <p:cNvSpPr>
            <a:spLocks noGrp="1"/>
          </p:cNvSpPr>
          <p:nvPr>
            <p:ph sz="quarter" idx="1"/>
          </p:nvPr>
        </p:nvSpPr>
        <p:spPr>
          <a:xfrm>
            <a:off x="179388" y="1431925"/>
            <a:ext cx="8648700" cy="399415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endParaRPr lang="en-US" altLang="en-US" sz="1600" dirty="0"/>
          </a:p>
          <a:p>
            <a:pPr>
              <a:lnSpc>
                <a:spcPct val="90000"/>
              </a:lnSpc>
            </a:pPr>
            <a:r>
              <a:rPr lang="en-US" altLang="en-US" b="1" dirty="0"/>
              <a:t>Scale</a:t>
            </a:r>
            <a:r>
              <a:rPr lang="en-US" altLang="en-US" dirty="0"/>
              <a:t> – represents the relationship between distance on the map and distance in the real world</a:t>
            </a:r>
          </a:p>
          <a:p>
            <a:pPr>
              <a:lnSpc>
                <a:spcPct val="90000"/>
              </a:lnSpc>
            </a:pPr>
            <a:endParaRPr lang="en-US" altLang="en-US" sz="1600" b="1" dirty="0"/>
          </a:p>
          <a:p>
            <a:pPr>
              <a:lnSpc>
                <a:spcPct val="90000"/>
              </a:lnSpc>
            </a:pPr>
            <a:r>
              <a:rPr lang="en-US" altLang="en-US" b="1" dirty="0"/>
              <a:t>Date of Publication</a:t>
            </a:r>
            <a:r>
              <a:rPr lang="en-US" altLang="en-US" dirty="0"/>
              <a:t> – indicates how recent the map is</a:t>
            </a:r>
          </a:p>
          <a:p>
            <a:pPr>
              <a:lnSpc>
                <a:spcPct val="90000"/>
              </a:lnSpc>
            </a:pPr>
            <a:endParaRPr lang="en-US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Map Labelling &amp; Colouring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290638"/>
            <a:ext cx="8648700" cy="556260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en-US" b="1" dirty="0"/>
              <a:t>Cartography</a:t>
            </a:r>
            <a:r>
              <a:rPr lang="en-US" altLang="en-US" dirty="0"/>
              <a:t> is the art of drawing accurate, easily readable, attractive maps.</a:t>
            </a:r>
          </a:p>
          <a:p>
            <a:pPr marL="0" indent="0" fontAlgn="auto">
              <a:spcAft>
                <a:spcPts val="0"/>
              </a:spcAft>
              <a:buFont typeface="Wingdings 3"/>
              <a:buNone/>
              <a:defRPr/>
            </a:pPr>
            <a:endParaRPr lang="en-US" altLang="en-US" sz="1400" dirty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en-US" b="1" dirty="0"/>
              <a:t>Labels</a:t>
            </a:r>
            <a:endParaRPr lang="en-US" altLang="en-US" dirty="0"/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en-US" dirty="0"/>
              <a:t>Neatly printed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en-US" dirty="0"/>
              <a:t>Spelled correctly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en-US" dirty="0"/>
              <a:t>Horizontal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en-US" dirty="0"/>
              <a:t>Use a dot (.) to label cities</a:t>
            </a:r>
          </a:p>
          <a:p>
            <a:pPr marL="823277" lvl="2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en-US" dirty="0"/>
              <a:t>city name should be as close to the dot as possible</a:t>
            </a:r>
          </a:p>
          <a:p>
            <a:pPr marL="823277" lvl="2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en-US" dirty="0"/>
              <a:t>draw a line to the dot if you aren’t able to place it close enough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en-US" dirty="0"/>
              <a:t>Labels should not block other information on the map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Map Labelling &amp; Colouring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en-US" b="1" dirty="0"/>
              <a:t>Labels</a:t>
            </a:r>
            <a:r>
              <a:rPr lang="en-US" altLang="en-US" dirty="0"/>
              <a:t> (continued)</a:t>
            </a:r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en-US" dirty="0"/>
              <a:t>Larger features usually have larger labels</a:t>
            </a:r>
          </a:p>
          <a:p>
            <a:pPr marL="274320" lvl="1" indent="0" fontAlgn="auto">
              <a:spcAft>
                <a:spcPts val="0"/>
              </a:spcAft>
              <a:buFont typeface="Wingdings 3"/>
              <a:buNone/>
              <a:defRPr/>
            </a:pPr>
            <a:endParaRPr lang="en-US" altLang="en-US" dirty="0"/>
          </a:p>
          <a:p>
            <a:pPr marL="548640" lvl="1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altLang="en-US" dirty="0"/>
              <a:t>Labels for similar features should be the same size and font – for example:</a:t>
            </a:r>
          </a:p>
          <a:p>
            <a:pPr marL="822960" lvl="2" fontAlgn="auto">
              <a:spcAft>
                <a:spcPts val="0"/>
              </a:spcAft>
              <a:buClr>
                <a:schemeClr val="bg1">
                  <a:shade val="50000"/>
                </a:schemeClr>
              </a:buClr>
              <a:buFont typeface="Wingdings 3"/>
              <a:buChar char=""/>
              <a:defRPr/>
            </a:pPr>
            <a:r>
              <a:rPr lang="en-US" altLang="en-US" i="1" dirty="0"/>
              <a:t>Water Body</a:t>
            </a:r>
          </a:p>
          <a:p>
            <a:pPr marL="822960" lvl="2" fontAlgn="auto">
              <a:spcAft>
                <a:spcPts val="0"/>
              </a:spcAft>
              <a:buClr>
                <a:schemeClr val="bg1">
                  <a:shade val="50000"/>
                </a:schemeClr>
              </a:buClr>
              <a:buFont typeface="Wingdings 3"/>
              <a:buChar char=""/>
              <a:defRPr/>
            </a:pPr>
            <a:r>
              <a:rPr lang="en-US" altLang="en-US" dirty="0"/>
              <a:t>City</a:t>
            </a:r>
          </a:p>
          <a:p>
            <a:pPr marL="822960" lvl="2" fontAlgn="auto">
              <a:spcAft>
                <a:spcPts val="0"/>
              </a:spcAft>
              <a:buClr>
                <a:schemeClr val="bg1">
                  <a:shade val="50000"/>
                </a:schemeClr>
              </a:buClr>
              <a:buFont typeface="Wingdings 3"/>
              <a:buChar char=""/>
              <a:defRPr/>
            </a:pPr>
            <a:r>
              <a:rPr lang="en-US" altLang="en-US" dirty="0"/>
              <a:t>PROVINCE</a:t>
            </a:r>
          </a:p>
          <a:p>
            <a:pPr marL="822960" lvl="2" fontAlgn="auto">
              <a:spcAft>
                <a:spcPts val="0"/>
              </a:spcAft>
              <a:buClr>
                <a:schemeClr val="bg1">
                  <a:shade val="50000"/>
                </a:schemeClr>
              </a:buClr>
              <a:buFont typeface="Wingdings 3"/>
              <a:buChar char=""/>
              <a:defRPr/>
            </a:pPr>
            <a:r>
              <a:rPr lang="en-US" altLang="en-US" sz="2900" dirty="0"/>
              <a:t>C O U N T R 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/>
              <a:t>Map Labelling &amp; Colouring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1"/>
            <a:ext cx="8229600" cy="47244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altLang="en-US" b="1" dirty="0" err="1"/>
              <a:t>Colouring</a:t>
            </a:r>
            <a:r>
              <a:rPr lang="en-US" altLang="en-US" b="1" dirty="0"/>
              <a:t> </a:t>
            </a:r>
            <a:endParaRPr lang="en-US" altLang="en-US" dirty="0"/>
          </a:p>
          <a:p>
            <a:pPr lvl="1">
              <a:spcBef>
                <a:spcPts val="0"/>
              </a:spcBef>
            </a:pPr>
            <a:r>
              <a:rPr lang="en-US" altLang="en-US" dirty="0" err="1"/>
              <a:t>Colour</a:t>
            </a:r>
            <a:r>
              <a:rPr lang="en-US" altLang="en-US" dirty="0"/>
              <a:t> coded to show the different areas on the map</a:t>
            </a:r>
          </a:p>
          <a:p>
            <a:pPr lvl="2">
              <a:spcBef>
                <a:spcPts val="0"/>
              </a:spcBef>
            </a:pPr>
            <a:r>
              <a:rPr lang="en-US" altLang="en-US" dirty="0"/>
              <a:t>Identified in legend</a:t>
            </a:r>
          </a:p>
          <a:p>
            <a:pPr lvl="2">
              <a:spcBef>
                <a:spcPts val="0"/>
              </a:spcBef>
            </a:pPr>
            <a:endParaRPr lang="en-US" altLang="en-US" dirty="0"/>
          </a:p>
          <a:p>
            <a:pPr lvl="1">
              <a:spcBef>
                <a:spcPts val="0"/>
              </a:spcBef>
            </a:pPr>
            <a:r>
              <a:rPr lang="en-US" altLang="en-US" dirty="0"/>
              <a:t>Shade evenly</a:t>
            </a:r>
          </a:p>
          <a:p>
            <a:pPr lvl="1">
              <a:spcBef>
                <a:spcPts val="0"/>
              </a:spcBef>
            </a:pPr>
            <a:endParaRPr lang="en-US" altLang="en-US" dirty="0"/>
          </a:p>
          <a:p>
            <a:pPr lvl="1">
              <a:spcBef>
                <a:spcPts val="0"/>
              </a:spcBef>
            </a:pPr>
            <a:r>
              <a:rPr lang="en-US" altLang="en-US" dirty="0"/>
              <a:t>Use solid </a:t>
            </a:r>
            <a:r>
              <a:rPr lang="en-US" altLang="en-US" dirty="0" err="1"/>
              <a:t>colours</a:t>
            </a:r>
            <a:r>
              <a:rPr lang="en-US" altLang="en-US" dirty="0"/>
              <a:t> only, no patterns</a:t>
            </a:r>
          </a:p>
          <a:p>
            <a:pPr lvl="1">
              <a:spcBef>
                <a:spcPts val="0"/>
              </a:spcBef>
            </a:pPr>
            <a:endParaRPr lang="en-US" altLang="en-US" dirty="0"/>
          </a:p>
          <a:p>
            <a:pPr lvl="1">
              <a:spcBef>
                <a:spcPts val="0"/>
              </a:spcBef>
            </a:pPr>
            <a:r>
              <a:rPr lang="en-US" altLang="en-US" dirty="0"/>
              <a:t>No White or black</a:t>
            </a:r>
          </a:p>
          <a:p>
            <a:pPr lvl="1">
              <a:spcBef>
                <a:spcPts val="0"/>
              </a:spcBef>
            </a:pPr>
            <a:endParaRPr lang="en-US" altLang="en-US" dirty="0"/>
          </a:p>
          <a:p>
            <a:pPr lvl="1">
              <a:spcBef>
                <a:spcPts val="0"/>
              </a:spcBef>
            </a:pPr>
            <a:r>
              <a:rPr lang="en-US" altLang="en-US" dirty="0"/>
              <a:t>Grey is only use for unimportant areas</a:t>
            </a:r>
          </a:p>
          <a:p>
            <a:pPr lvl="1">
              <a:spcBef>
                <a:spcPts val="0"/>
              </a:spcBef>
            </a:pPr>
            <a:endParaRPr lang="en-US" altLang="en-US" dirty="0"/>
          </a:p>
          <a:p>
            <a:pPr lvl="1">
              <a:spcBef>
                <a:spcPts val="0"/>
              </a:spcBef>
            </a:pPr>
            <a:r>
              <a:rPr lang="en-US" altLang="en-US" dirty="0"/>
              <a:t>Blue should only be used for bodies of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/>
              <a:t>Your Task</a:t>
            </a:r>
            <a:endParaRPr lang="en-CA" sz="3600" b="1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371600"/>
            <a:ext cx="8839200" cy="5029200"/>
          </a:xfrm>
        </p:spPr>
        <p:txBody>
          <a:bodyPr>
            <a:normAutofit fontScale="85000" lnSpcReduction="10000"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/>
              <a:t>Map of Canada #1: </a:t>
            </a:r>
            <a:r>
              <a:rPr lang="en-US" b="1" u="sng" dirty="0"/>
              <a:t>Provinces, Territories and Capital Cities</a:t>
            </a:r>
            <a:endParaRPr lang="en-CA" dirty="0"/>
          </a:p>
          <a:p>
            <a:pPr marL="1097915" lvl="3" indent="-274320" fontAlgn="auto">
              <a:lnSpc>
                <a:spcPct val="17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600" dirty="0"/>
              <a:t>International boundaries highlighted</a:t>
            </a:r>
            <a:endParaRPr lang="en-CA" sz="2600" dirty="0"/>
          </a:p>
          <a:p>
            <a:pPr marL="1097915" lvl="3" indent="-274320" fontAlgn="auto">
              <a:lnSpc>
                <a:spcPct val="17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600" dirty="0"/>
              <a:t>Provincial boundaries highlighted</a:t>
            </a:r>
            <a:endParaRPr lang="en-CA" sz="2600" dirty="0"/>
          </a:p>
          <a:p>
            <a:pPr marL="1097915" lvl="3" indent="-274320" fontAlgn="auto">
              <a:lnSpc>
                <a:spcPct val="17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600" dirty="0"/>
              <a:t>Provinces and Territories labeled (horizontal, name in full, all caps)</a:t>
            </a:r>
            <a:endParaRPr lang="en-CA" sz="2600" dirty="0"/>
          </a:p>
          <a:p>
            <a:pPr marL="1097915" lvl="3" indent="-274320" fontAlgn="auto">
              <a:lnSpc>
                <a:spcPct val="17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600" dirty="0"/>
              <a:t>Provincial capital cities (</a:t>
            </a:r>
            <a:r>
              <a:rPr lang="en-US" sz="2600" u="sng" dirty="0"/>
              <a:t>accurately</a:t>
            </a:r>
            <a:r>
              <a:rPr lang="en-US" sz="2600" dirty="0"/>
              <a:t> located!)</a:t>
            </a:r>
          </a:p>
          <a:p>
            <a:pPr marL="1097915" lvl="3" indent="-274320" fontAlgn="auto">
              <a:lnSpc>
                <a:spcPct val="17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n-US" sz="2600" dirty="0"/>
              <a:t>Nation’s capital (</a:t>
            </a:r>
            <a:r>
              <a:rPr lang="en-US" sz="2600" u="sng" dirty="0"/>
              <a:t>accurately</a:t>
            </a:r>
            <a:r>
              <a:rPr lang="en-US" sz="2600" dirty="0"/>
              <a:t> located!)</a:t>
            </a:r>
          </a:p>
          <a:p>
            <a:pPr marL="823595" lvl="3" indent="0" fontAlgn="auto">
              <a:lnSpc>
                <a:spcPct val="170000"/>
              </a:lnSpc>
              <a:spcAft>
                <a:spcPts val="0"/>
              </a:spcAft>
              <a:buNone/>
              <a:defRPr/>
            </a:pPr>
            <a:endParaRPr lang="en-CA" sz="600" dirty="0"/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CA" dirty="0"/>
              <a:t>Include any Map Features you may be missing.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CA" sz="1400" dirty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dirty="0"/>
              <a:t>Your name, date, and class (CGC 1D-04/05) should be in the bottom right corner of the map</a:t>
            </a:r>
            <a:r>
              <a:rPr lang="en-US" b="1" dirty="0"/>
              <a:t>, enclosed in a box</a:t>
            </a:r>
            <a:endParaRPr lang="en-CA" dirty="0"/>
          </a:p>
          <a:p>
            <a:pPr marL="274320" indent="-274320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ppt/theme/themeOverride2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3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44</TotalTime>
  <Words>367</Words>
  <Application>Microsoft Office PowerPoint</Application>
  <PresentationFormat>On-screen Show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Arial</vt:lpstr>
      <vt:lpstr>Bookman Old Style</vt:lpstr>
      <vt:lpstr>Calibri</vt:lpstr>
      <vt:lpstr>Century Schoolbook</vt:lpstr>
      <vt:lpstr>Courier New</vt:lpstr>
      <vt:lpstr>Gill Sans MT</vt:lpstr>
      <vt:lpstr>Wingdings</vt:lpstr>
      <vt:lpstr>Wingdings 2</vt:lpstr>
      <vt:lpstr>Wingdings 3</vt:lpstr>
      <vt:lpstr>Oriel</vt:lpstr>
      <vt:lpstr>Origin</vt:lpstr>
      <vt:lpstr>WHAT IS A MAP?</vt:lpstr>
      <vt:lpstr>What is a Map?</vt:lpstr>
      <vt:lpstr>Features on a Map</vt:lpstr>
      <vt:lpstr>Features on a Map</vt:lpstr>
      <vt:lpstr>Map Labelling &amp; Colouring</vt:lpstr>
      <vt:lpstr>Map Labelling &amp; Colouring</vt:lpstr>
      <vt:lpstr>Map Labelling &amp; Colouring</vt:lpstr>
      <vt:lpstr>Your Task</vt:lpstr>
    </vt:vector>
  </TitlesOfParts>
  <Company>OCDSB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 Map?</dc:title>
  <dc:creator>Jonathan Thornton</dc:creator>
  <cp:lastModifiedBy>Windows User</cp:lastModifiedBy>
  <cp:revision>6</cp:revision>
  <cp:lastPrinted>2017-02-01T15:12:39Z</cp:lastPrinted>
  <dcterms:created xsi:type="dcterms:W3CDTF">2017-02-01T14:56:55Z</dcterms:created>
  <dcterms:modified xsi:type="dcterms:W3CDTF">2019-09-04T03:24:25Z</dcterms:modified>
</cp:coreProperties>
</file>