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3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1BBE-3D3B-46F6-A478-D9147D6F7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9EBF2-BC44-4289-8E2E-2873FBFB3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42875-06CA-4D6A-9897-12960588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8A9C4-46E2-4B4B-BC08-C9D0F069E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C1BC-1D97-4E14-BAC6-D7C53922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6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BD5B9-9970-48A4-80AE-64045204A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2880F-DDB1-497D-95CB-116E4B186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78B9A-9CC9-4443-9CF5-E899C8090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EF7AE-E92A-418E-95A7-02479534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15B30-4B63-47E0-9123-28AA04AA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5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20577-2B65-4056-81FD-83CACF4DC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B73EC-C9A8-4F22-9885-41EFFD61B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E6E4-D15A-4547-93CE-2B6F9F3E8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9CBB2-9A2F-4200-90FF-246CBC60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CF378-87EF-4525-A40E-605F8B04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2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8FD70-95B7-4902-918D-2F6A220C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2D87B-DECE-4FE8-9652-8DFEB0DF5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5DDCB-1A5A-45C1-AE87-44DD1FEA1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CDE01-7F8F-4FED-BDFD-823221A2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37FBE-721C-4F2B-9F88-B786D4AD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7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A6274-2EF9-47E8-A6FE-801FEF396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A1155-9967-42DA-B578-5F8EF1F53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24EEF-61CA-4121-A936-072231497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1E4BA-357F-4028-AC60-90960BFE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6A040-DBC8-42F7-83D7-5A0711D5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5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7E2CE-2E36-48D7-9A0C-DFDBE5B35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88EFC-5101-4C4B-B877-ACCED0FEF9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646320-554B-43C9-893F-112B3B987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244D8-57B0-4370-ADFC-CBC3CD9E8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4A54D-8B03-487F-966A-A8AB1935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6E99A-1E6A-4987-A337-018848CB0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2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6DC53-CE9E-472F-8ED3-6B01D1D1A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C2DB9-BAE9-4CB4-89B1-DF6D05086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06FC6-4E7C-4B50-9C56-E63C98BC9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4C382C-6796-4DFE-8185-5BB440A44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C44554-163A-483B-97EB-2F9C476AF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3C01E-A682-44A0-8956-BD0B03B3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8DC93-424B-4D6D-BE4F-42664FC0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0CFBC-53D8-46C1-9D13-20DB830F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0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7874-340C-483A-AE1F-B6EB08A8C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01E1CA-8027-4A3D-B139-C32D87FC0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634B1-C580-4545-B927-2B9E5C03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66730-1392-498B-99AA-81EE7F683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0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8CA06B-8CDE-4A60-9AE6-AFC382A61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093CFF-5818-435A-82AC-1B16F22A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22A78-75EC-4B63-8782-AC3DA5091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0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A426A-C919-45A2-822B-79225357C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43589-3249-45E5-B7DA-A85EB3C9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567A3-FAEA-4019-BB9F-9C999775D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F157F-577F-4AD2-8CEE-67AADA7A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6D404-CB3D-4211-8565-987DA927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08B53-AF2D-43D7-AAE6-42B268FB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3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3E7EF-6E8A-4452-9696-2AD741302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E9544-D048-4CAA-BD31-D97703B94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5E704-39CA-475A-983C-7A112C9AC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0C90B-EE15-4C3E-91D1-6427CFA10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64F3C-2556-44CC-BF92-09A671C6A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4A03B-F9CE-4380-8352-272E0BFE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7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DA67FE-EB81-427D-97AE-C11AC1E9B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E2792-5423-4619-BAC4-34E6812DA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B3D30-63A2-45FA-9DF4-8F605841C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1F515-AFED-4E43-B92D-8CB31D49701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566C0-C27C-439D-A1CF-6521D3EEE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422FD-99EA-4FA0-8DCA-793F6BAB8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8E686-041B-40C8-A741-0A924F4F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9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canadianencyclopedia.ca/en/article/erosion/" TargetMode="External"/><Relationship Id="rId2" Type="http://schemas.openxmlformats.org/officeDocument/2006/relationships/hyperlink" Target="https://www.thecanadianencyclopedia.ca/en/article/plate-tectonic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ecanadianencyclopedia.ca/en/article/glaciation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canadianencyclopedia.ca/en/article/glaci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86BB-4E31-4278-8AE9-E02897021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Canadian Shield</a:t>
            </a:r>
          </a:p>
        </p:txBody>
      </p:sp>
      <p:pic>
        <p:nvPicPr>
          <p:cNvPr id="1026" name="Picture 2" descr="Canadian Shield">
            <a:extLst>
              <a:ext uri="{FF2B5EF4-FFF2-40B4-BE49-F238E27FC236}">
                <a16:creationId xmlns:a16="http://schemas.microsoft.com/office/drawing/2014/main" id="{E00F1158-AFA6-4E4F-A71D-EF39F1168D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906" y="1531917"/>
            <a:ext cx="9084624" cy="477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13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AB287-498E-4A0F-9C88-58525DE12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i="0" dirty="0">
                <a:solidFill>
                  <a:srgbClr val="393939"/>
                </a:solidFill>
                <a:effectLst/>
                <a:latin typeface="Publico"/>
              </a:rPr>
              <a:t>How Was the Canadian Shield Formed?</a:t>
            </a:r>
            <a:br>
              <a:rPr lang="en-CA" b="1" i="0" dirty="0">
                <a:solidFill>
                  <a:srgbClr val="393939"/>
                </a:solidFill>
                <a:effectLst/>
                <a:latin typeface="Publico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DAB16-DB37-43F6-941D-E1D9F94CC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en-CA" b="1" i="0" dirty="0">
              <a:solidFill>
                <a:srgbClr val="393939"/>
              </a:solidFill>
              <a:effectLst/>
              <a:latin typeface="Publico"/>
            </a:endParaRP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The Canadian Shield formed over 3 billion years through processes such as </a:t>
            </a:r>
            <a:r>
              <a:rPr lang="en-CA" b="0" i="0" u="none" strike="noStrike" dirty="0">
                <a:solidFill>
                  <a:srgbClr val="393939"/>
                </a:solidFill>
                <a:effectLst/>
                <a:latin typeface="Avenir"/>
                <a:hlinkClick r:id="rId2"/>
              </a:rPr>
              <a:t>plate tectonics</a:t>
            </a:r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, </a:t>
            </a:r>
            <a:r>
              <a:rPr lang="en-CA" b="0" i="0" u="none" strike="noStrike" dirty="0">
                <a:solidFill>
                  <a:srgbClr val="393939"/>
                </a:solidFill>
                <a:effectLst/>
                <a:latin typeface="Avenir"/>
                <a:hlinkClick r:id="rId3"/>
              </a:rPr>
              <a:t>erosion</a:t>
            </a:r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 and </a:t>
            </a:r>
            <a:r>
              <a:rPr lang="en-CA" b="0" i="0" u="none" strike="noStrike" dirty="0">
                <a:solidFill>
                  <a:srgbClr val="393939"/>
                </a:solidFill>
                <a:effectLst/>
                <a:latin typeface="Avenir"/>
                <a:hlinkClick r:id="rId4"/>
              </a:rPr>
              <a:t>glaciation</a:t>
            </a:r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. </a:t>
            </a: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Plate tectonics refers to the movement and collision of the Earth’s outer crust. When these crustal plates collide they may weld together, forming larger landmasses.</a:t>
            </a: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 The Shield can be thought of as a jigsaw puzzle of different crustal blocks, sometimes known as “provinces,” welded together over time. </a:t>
            </a: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Each block is bounded by a belt of younger rock created when the blocks collided.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1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C6C49-1F28-430A-9000-D047D383D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698174" cy="13363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285A-6692-422E-BA7F-3E46B67B2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The mountains of the Canadian Shield were subsequently eroded by weather such as wind and rain. Comparable to sandpaper on wood, these forces slowly wore down the mountains.</a:t>
            </a: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 800 million years ago, the low-relief surface of the Shield had been created. </a:t>
            </a:r>
          </a:p>
          <a:p>
            <a:pPr marL="0" indent="0" algn="l">
              <a:buNone/>
            </a:pPr>
            <a:r>
              <a:rPr lang="en-CA" dirty="0">
                <a:solidFill>
                  <a:srgbClr val="393939"/>
                </a:solidFill>
                <a:latin typeface="Avenir"/>
              </a:rPr>
              <a:t> </a:t>
            </a:r>
            <a:endParaRPr lang="en-CA" b="0" i="0" dirty="0">
              <a:solidFill>
                <a:srgbClr val="393939"/>
              </a:solidFill>
              <a:effectLst/>
              <a:latin typeface="Avenir"/>
            </a:endParaRPr>
          </a:p>
          <a:p>
            <a:pPr algn="l"/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These weathering processes were interrupted by a number of ice ages occurring over the last 2.5 million years.</a:t>
            </a:r>
          </a:p>
          <a:p>
            <a:pPr algn="l"/>
            <a:r>
              <a:rPr lang="en-CA" b="1" i="0" u="sng" dirty="0">
                <a:effectLst/>
                <a:latin typeface="Avenir"/>
              </a:rPr>
              <a:t> </a:t>
            </a:r>
            <a:r>
              <a:rPr lang="en-CA" b="1" u="sng" dirty="0">
                <a:latin typeface="Avenir"/>
              </a:rPr>
              <a:t>G</a:t>
            </a:r>
            <a:r>
              <a:rPr lang="en-CA" b="1" i="0" u="sng" strike="noStrike" dirty="0">
                <a:effectLst/>
                <a:latin typeface="Avenir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laciers</a:t>
            </a:r>
            <a:r>
              <a:rPr lang="en-CA" b="1" i="0" u="sng" dirty="0">
                <a:effectLst/>
                <a:latin typeface="Avenir"/>
              </a:rPr>
              <a:t> </a:t>
            </a:r>
            <a:r>
              <a:rPr lang="en-CA" b="0" i="0" dirty="0">
                <a:solidFill>
                  <a:srgbClr val="393939"/>
                </a:solidFill>
                <a:effectLst/>
                <a:latin typeface="Avenir"/>
              </a:rPr>
              <a:t>grow and move they also smooth the landscape, as well as move sediment.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9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Avenir</vt:lpstr>
      <vt:lpstr>Calibri</vt:lpstr>
      <vt:lpstr>Calibri Light</vt:lpstr>
      <vt:lpstr>Publico</vt:lpstr>
      <vt:lpstr>Office Theme</vt:lpstr>
      <vt:lpstr>Canadian Shield</vt:lpstr>
      <vt:lpstr>How Was the Canadian Shield Formed?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Shield</dc:title>
  <dc:creator>Shaheer Akram</dc:creator>
  <cp:lastModifiedBy>Shaheer Akram</cp:lastModifiedBy>
  <cp:revision>1</cp:revision>
  <dcterms:created xsi:type="dcterms:W3CDTF">2022-01-12T23:01:22Z</dcterms:created>
  <dcterms:modified xsi:type="dcterms:W3CDTF">2022-01-12T23:47:42Z</dcterms:modified>
</cp:coreProperties>
</file>