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9D68-5A2E-45C0-9D55-C09674D40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77021-8E69-42A8-BDE5-2190F6E2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6337A-78E6-4CEE-8920-F6C6A7C6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189DF-9881-4116-B3E1-D3B5ECBE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EB4C-A660-4AC0-B1D3-D8C1D51F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3577-2093-4965-8359-C7D7DD23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99C9B-0CD2-46B6-AE25-8FB0236DF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132D-F3A6-4DE6-A4C3-FA1A3784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6708F-576B-4E5C-8B8F-1FADC8ED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33335-3D6F-4D12-8A84-E7839B93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4F527-7F70-4FCB-A1B1-004D62010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F19CB-7ED7-48B3-B3CA-812FCD12D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2940-FF2A-4D7D-AC3A-5AAED7C9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1E6C-B4B8-4161-A3DC-490C3443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FECE-B1E6-40FA-89C4-D31821D7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C798-E650-409E-982F-598D9CBD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DC0C-310E-4862-B61D-E83EE5672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5626-D8F9-4F3A-BD7C-EA096E9E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A368-1F3C-49D6-AEB0-D267C00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E54B5-E2D0-4C98-A425-C47ACD17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F66F-80BB-4E70-AB14-156ABC01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54ED-33C7-4A1F-8A44-285E30AE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D61D5-B3C6-4844-B8D0-06F37142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72C1E-608B-4C63-B315-91027B73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F353-B319-4DC8-ACE9-08E5FFEE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66EF-C7A0-4323-AFA6-46A41C40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1EE0B-E7B4-4E9A-8495-8E18F1DDD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E8FA3-C205-4110-8189-24FB2CCC0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9A288-E339-4E44-A649-80C9E789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2E770-D1BE-494B-B92B-241617A3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13F22-2C24-4F19-8C15-70A81B0E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268D-C180-4179-9E79-7C93984A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9CBD6-5EE8-427F-A70E-9768C68F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F8BE0-43AC-415C-BEC4-8EA0C7557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00D02-EB6F-49CF-9E2C-8FD839EB9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88E0A-778E-44F5-8CE4-6FB440AD4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8FDA5-0DD1-4510-A786-FF2F1141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866A-718A-4FCF-9C24-969722FE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736DA-CD2A-4F5D-87CD-C297F6DE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2681-CF85-491B-A0BD-2E33B63F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8EBAC-C95F-4E21-A87D-7CFBC97B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26A8B-C696-4CE8-ACCD-93B291BC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232FB-16F5-4868-87D3-C84E6726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155DF-AE20-4643-9281-CD94FD98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A6D1D-0CE8-48F0-8654-3C74B2C7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2533F-F8B3-4CC8-80A2-2E09EBE1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5D17-A3A1-48F7-BEFE-E66BD016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7528-36EC-4C85-B839-91B3973C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29BC1-229D-440E-AF53-D0F1FEEB8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8A83C-542C-4315-B4E8-78F6D333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DBC59-4105-4182-A6AD-11E984F2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934D1-6882-4343-A264-5D966CC3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1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66D4-6CAA-43D7-A6CB-F174ADF6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CE923-C68F-4555-A229-E5AB06AA4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0267E-8B2F-4399-B9A0-28D3D12A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28E75-2439-45F6-AA5F-B38385B5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8C341-DCEB-43EC-950E-99AE3CE1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B8138-A2A1-41C6-A024-2EA4DFDB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2C62-4B55-4439-B6A8-A8B3F89F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1DF80-86D7-4E47-B89B-F97F2D9B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56955-17A8-4671-8C30-158F56FBD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D6E-36DE-4A6E-B412-ECDF6254BFA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80432-3F54-425A-A1B1-3B8F3129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4FD9-E94A-4A9F-8FC4-82D235C94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38BC-5B59-4A8B-831D-99567DFA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7F3C-7A7A-443B-8584-064EFB8AD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A515A-CEA3-4961-9CDB-F2BAEB562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655" y="3591523"/>
            <a:ext cx="9500259" cy="1666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ypes of Rocks Sedimentary, Igneous, Metamorphic ">
            <a:extLst>
              <a:ext uri="{FF2B5EF4-FFF2-40B4-BE49-F238E27FC236}">
                <a16:creationId xmlns:a16="http://schemas.microsoft.com/office/drawing/2014/main" id="{0D2F75BF-6A28-4B15-998E-7665203D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4" y="136566"/>
            <a:ext cx="9250878" cy="58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7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tamorphic &lt;ul&gt;&lt;li&gt;This can either happen underground or above ground. &lt;/li&gt;&lt;/ul&gt;&lt;ul&gt;&lt;ul&gt;&lt;li&gt;Underground: high pressure a...">
            <a:extLst>
              <a:ext uri="{FF2B5EF4-FFF2-40B4-BE49-F238E27FC236}">
                <a16:creationId xmlns:a16="http://schemas.microsoft.com/office/drawing/2014/main" id="{FC749554-5D60-4268-AB58-576AA18C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3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tamorphic Rocks ">
            <a:extLst>
              <a:ext uri="{FF2B5EF4-FFF2-40B4-BE49-F238E27FC236}">
                <a16:creationId xmlns:a16="http://schemas.microsoft.com/office/drawing/2014/main" id="{87A6BF94-F8EC-4814-BD52-7913D44B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5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 ">
            <a:extLst>
              <a:ext uri="{FF2B5EF4-FFF2-40B4-BE49-F238E27FC236}">
                <a16:creationId xmlns:a16="http://schemas.microsoft.com/office/drawing/2014/main" id="{5AF7E3F7-D711-4B82-8FF8-8E1FB607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6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view &lt;ul&gt;&lt;li&gt;What are the three rock types? &lt;/li&gt;&lt;/ul&gt;&lt;ul&gt;&lt;li&gt;What are sedimentary rocks? &lt;/li&gt;&lt;/ul&gt;&lt;ul&gt;&lt;li&gt;What are ign...">
            <a:extLst>
              <a:ext uri="{FF2B5EF4-FFF2-40B4-BE49-F238E27FC236}">
                <a16:creationId xmlns:a16="http://schemas.microsoft.com/office/drawing/2014/main" id="{5F5F98E3-CD04-4236-B76F-637F0B05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5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27A0-2CD4-457D-AAAC-423D81A0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edimentary Rocks &lt;ul&gt;&lt;li&gt;Made up of smaller rocks cemented together &lt;/li&gt;&lt;/ul&gt;&lt;ul&gt;&lt;li&gt;Sometimes have fossils &lt;/li&gt;&lt;/ul&gt;&lt;u...">
            <a:extLst>
              <a:ext uri="{FF2B5EF4-FFF2-40B4-BE49-F238E27FC236}">
                <a16:creationId xmlns:a16="http://schemas.microsoft.com/office/drawing/2014/main" id="{546D582C-4C0C-468D-957B-2C0883A2E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3BAA-9305-46A9-8376-5D32ADCB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edimentary Rocks &lt;ul&gt;&lt;li&gt;Form when loose sediment (rocks, sand) is deposited by water, compacted, and cemented together. ...">
            <a:extLst>
              <a:ext uri="{FF2B5EF4-FFF2-40B4-BE49-F238E27FC236}">
                <a16:creationId xmlns:a16="http://schemas.microsoft.com/office/drawing/2014/main" id="{A208FBD9-0880-45B2-A4F5-1315532E7D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8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779A-14A0-4833-94BF-FB2A7D83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edimentary Rocks ">
            <a:extLst>
              <a:ext uri="{FF2B5EF4-FFF2-40B4-BE49-F238E27FC236}">
                <a16:creationId xmlns:a16="http://schemas.microsoft.com/office/drawing/2014/main" id="{EACE2E57-BF9B-4E39-A1F2-E1702038C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7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gneous Rocks &lt;ul&gt;&lt;li&gt;Some were once liquid magma that erupted from volcanoes. They cooled very quickly. (Extrusive) &lt;/li&gt;...">
            <a:extLst>
              <a:ext uri="{FF2B5EF4-FFF2-40B4-BE49-F238E27FC236}">
                <a16:creationId xmlns:a16="http://schemas.microsoft.com/office/drawing/2014/main" id="{5B80BC0A-CAFA-4A49-A9B8-E8FD2956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gneous Rocks &lt;ul&gt;&lt;li&gt;Extrusive: &lt;/li&gt;&lt;/ul&gt;&lt;ul&gt;&lt;ul&gt;&lt;li&gt;Rocks that are from cooled lava (above ground. &lt;/li&gt;&lt;/ul&gt;&lt;/ul&gt;&lt;ul&gt;&lt;...">
            <a:extLst>
              <a:ext uri="{FF2B5EF4-FFF2-40B4-BE49-F238E27FC236}">
                <a16:creationId xmlns:a16="http://schemas.microsoft.com/office/drawing/2014/main" id="{BC5BE62D-CD54-4F95-951E-C3D8E9E8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3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gneous Rocks &lt;ul&gt;&lt;li&gt;Which is extrusive and which is intrusive? &lt;/li&gt;&lt;/ul&gt;Extrusive Intrusive ">
            <a:extLst>
              <a:ext uri="{FF2B5EF4-FFF2-40B4-BE49-F238E27FC236}">
                <a16:creationId xmlns:a16="http://schemas.microsoft.com/office/drawing/2014/main" id="{A0915D3B-A6C9-4B02-9D78-E2DC8ABC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8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gneous Rocks ">
            <a:extLst>
              <a:ext uri="{FF2B5EF4-FFF2-40B4-BE49-F238E27FC236}">
                <a16:creationId xmlns:a16="http://schemas.microsoft.com/office/drawing/2014/main" id="{563C7FE3-929A-44FF-BE7A-5822F24B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0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tamorphic &lt;ul&gt;&lt;li&gt;Form when igneous, sedimentary, or other metamorphic rocks are heated and/or squished, forming a new r...">
            <a:extLst>
              <a:ext uri="{FF2B5EF4-FFF2-40B4-BE49-F238E27FC236}">
                <a16:creationId xmlns:a16="http://schemas.microsoft.com/office/drawing/2014/main" id="{579F6789-F31F-4D21-924F-544D2F36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8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Shaheer Akram</dc:creator>
  <cp:lastModifiedBy>Shaheer Akram</cp:lastModifiedBy>
  <cp:revision>1</cp:revision>
  <dcterms:created xsi:type="dcterms:W3CDTF">2021-08-06T01:04:29Z</dcterms:created>
  <dcterms:modified xsi:type="dcterms:W3CDTF">2021-08-06T01:05:12Z</dcterms:modified>
</cp:coreProperties>
</file>