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7077075" cy="8955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9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9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7F83-5FA7-44F4-A585-9E4310A1C4D2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9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9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7852-C3F9-4F4D-8DD2-5E1543405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035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9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9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3679-8B5B-471B-ADB4-84C13ACB2265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1119188"/>
            <a:ext cx="5372100" cy="302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09636"/>
            <a:ext cx="5661660" cy="35260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9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9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24F82-CC9D-49DC-9330-4C1153F4C1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347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8FB8-0949-43EC-8480-506FAFF9BC1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0A2D-F3F4-4074-9BC1-F9783B4B5659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02FF-1AAF-44C0-A2DE-666AF46BE307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BA27-77E6-4D8B-B19B-1609756829D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CC8F-065B-4D49-A1D9-74D891D879D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2927-E889-41E1-8890-A66DAC028C3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62CC-6A35-44B9-B5B7-3F597D4BB17A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278-6D00-4A07-9BBC-3A426268275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837-E1E7-4978-8A30-EAA767BC2C5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033-C7BD-4CFD-8069-81D395355D9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B4A-BA2C-4FD8-B27E-F359F90B1BE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16D-9E80-4914-984A-3EEBA8268E5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3A75-B41C-4237-822D-9690D871BC0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6D6-D7CF-4A9A-A670-A6180B47908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40D6-FDA2-4FC4-AEA0-49F74BD2E1B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56A-FF88-4E23-BEDA-0CF1B087C02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3C-145E-4D58-8FBB-CB2B185678A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560FA7-3326-4D1D-8983-88D8D2665C3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839" y="2407534"/>
            <a:ext cx="8825658" cy="1455447"/>
          </a:xfrm>
        </p:spPr>
        <p:txBody>
          <a:bodyPr/>
          <a:lstStyle/>
          <a:p>
            <a:pPr algn="ctr"/>
            <a:r>
              <a:rPr lang="en-CA" sz="9600" dirty="0"/>
              <a:t>Types of Rocks</a:t>
            </a:r>
          </a:p>
        </p:txBody>
      </p:sp>
    </p:spTree>
    <p:extLst>
      <p:ext uri="{BB962C8B-B14F-4D97-AF65-F5344CB8AC3E}">
        <p14:creationId xmlns:p14="http://schemas.microsoft.com/office/powerpoint/2010/main" val="31202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19" y="325396"/>
            <a:ext cx="9404723" cy="1400530"/>
          </a:xfrm>
        </p:spPr>
        <p:txBody>
          <a:bodyPr/>
          <a:lstStyle/>
          <a:p>
            <a:r>
              <a:rPr lang="en-US" sz="5400" b="1" dirty="0"/>
              <a:t>Igneous Rocks</a:t>
            </a:r>
            <a:r>
              <a:rPr lang="en-US" b="1" dirty="0"/>
              <a:t>		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95" y="1853248"/>
            <a:ext cx="4232617" cy="4195481"/>
          </a:xfrm>
        </p:spPr>
        <p:txBody>
          <a:bodyPr/>
          <a:lstStyle/>
          <a:p>
            <a:pPr lvl="0"/>
            <a:r>
              <a:rPr lang="en-US" sz="2800" dirty="0"/>
              <a:t>formed when magma (molten rock) cools and solidifies. </a:t>
            </a:r>
          </a:p>
          <a:p>
            <a:pPr lvl="0"/>
            <a:endParaRPr lang="en-CA" sz="2800" dirty="0"/>
          </a:p>
          <a:p>
            <a:pPr lvl="0"/>
            <a:r>
              <a:rPr lang="en-US" sz="2800" dirty="0"/>
              <a:t>contains the most metallic minerals such as iron, copper, lead, zinc, gold</a:t>
            </a:r>
            <a:endParaRPr lang="en-CA" sz="28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12" y="1438655"/>
            <a:ext cx="7059589" cy="49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/>
              <a:t>Sedimentary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6" y="1497642"/>
            <a:ext cx="5564673" cy="4637166"/>
          </a:xfrm>
        </p:spPr>
        <p:txBody>
          <a:bodyPr/>
          <a:lstStyle/>
          <a:p>
            <a:pPr lvl="0"/>
            <a:r>
              <a:rPr lang="en-US" sz="2800" dirty="0"/>
              <a:t>formed when sediments from erosion are deposited in layers, buried, compressed and formed into rocks such as sandstone, limestone</a:t>
            </a:r>
          </a:p>
          <a:p>
            <a:pPr lvl="0"/>
            <a:endParaRPr lang="en-CA" sz="2800" dirty="0"/>
          </a:p>
          <a:p>
            <a:pPr lvl="0"/>
            <a:r>
              <a:rPr lang="en-US" sz="2800" dirty="0"/>
              <a:t>may contain fossils and fossil fuels such as coal, oil, and natural gas</a:t>
            </a:r>
            <a:endParaRPr lang="en-CA" sz="2800" dirty="0"/>
          </a:p>
          <a:p>
            <a:endParaRPr lang="en-CA" dirty="0"/>
          </a:p>
        </p:txBody>
      </p:sp>
      <p:pic>
        <p:nvPicPr>
          <p:cNvPr id="1028" name="Picture 4" descr="http://www.thunderboltkids.co.za/Grade5/04-earth-and-beyond/images/gd-00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52" y="1678329"/>
            <a:ext cx="5898931" cy="41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6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1653"/>
            <a:ext cx="9404723" cy="1400530"/>
          </a:xfrm>
        </p:spPr>
        <p:txBody>
          <a:bodyPr/>
          <a:lstStyle/>
          <a:p>
            <a:r>
              <a:rPr lang="en-CA" sz="5400" b="1" dirty="0"/>
              <a:t>Metamorphic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58" t="14427" r="1893" b="3937"/>
          <a:stretch/>
        </p:blipFill>
        <p:spPr>
          <a:xfrm>
            <a:off x="5211396" y="3537483"/>
            <a:ext cx="6158011" cy="31747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74" y="1192333"/>
            <a:ext cx="11553606" cy="380932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result when intense heat and pressure changes the structure of previously existing rock (which may have been igneous or sedimentary)</a:t>
            </a:r>
          </a:p>
          <a:p>
            <a:pPr lvl="0"/>
            <a:endParaRPr lang="en-CA" sz="1400" dirty="0"/>
          </a:p>
          <a:p>
            <a:pPr lvl="0"/>
            <a:r>
              <a:rPr lang="en-US" sz="2800" dirty="0"/>
              <a:t>can occur at plate boundaries where there has been a </a:t>
            </a:r>
            <a:r>
              <a:rPr lang="en-US" sz="2800" dirty="0" err="1"/>
              <a:t>collison</a:t>
            </a:r>
            <a:endParaRPr lang="en-US" sz="2800" dirty="0"/>
          </a:p>
          <a:p>
            <a:pPr lvl="0"/>
            <a:endParaRPr lang="en-CA" sz="1600" dirty="0"/>
          </a:p>
          <a:p>
            <a:r>
              <a:rPr lang="en-US" sz="2800" dirty="0"/>
              <a:t>Ex. 	limestone --&gt; marble</a:t>
            </a:r>
            <a:endParaRPr lang="en-CA" sz="2800" dirty="0"/>
          </a:p>
          <a:p>
            <a:pPr marL="0" indent="0">
              <a:buNone/>
            </a:pPr>
            <a:r>
              <a:rPr lang="en-US" sz="2800" dirty="0"/>
              <a:t>		shale--&gt;slate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96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118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Types of Rocks</vt:lpstr>
      <vt:lpstr>Igneous Rocks   </vt:lpstr>
      <vt:lpstr>Sedimentary</vt:lpstr>
      <vt:lpstr>Metamorphic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Rocks</dc:title>
  <dc:creator>jonathanthornton10@gmail.com</dc:creator>
  <cp:lastModifiedBy>Shaheer Akram</cp:lastModifiedBy>
  <cp:revision>4</cp:revision>
  <cp:lastPrinted>2017-02-12T21:55:45Z</cp:lastPrinted>
  <dcterms:created xsi:type="dcterms:W3CDTF">2017-02-12T21:33:13Z</dcterms:created>
  <dcterms:modified xsi:type="dcterms:W3CDTF">2022-01-12T04:52:21Z</dcterms:modified>
</cp:coreProperties>
</file>