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1" r:id="rId5"/>
    <p:sldId id="273" r:id="rId6"/>
    <p:sldId id="274" r:id="rId7"/>
    <p:sldId id="270" r:id="rId8"/>
    <p:sldId id="272" r:id="rId9"/>
    <p:sldId id="268" r:id="rId10"/>
    <p:sldId id="259" r:id="rId11"/>
    <p:sldId id="260" r:id="rId12"/>
    <p:sldId id="257" r:id="rId13"/>
    <p:sldId id="261" r:id="rId14"/>
    <p:sldId id="262" r:id="rId15"/>
    <p:sldId id="266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5CA6-6882-43E2-BD30-67B6D236FB2F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A91C-9418-4E1F-B4D2-7BD52DF6EF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68A2-031C-4783-8CE1-1C8EDA32CFF2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0DC5-3C13-4A7F-8A4D-553A5EE191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BE4C-C8AE-4B53-ABED-93EEF95268CE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7B78-0A8F-4E50-8B85-7DA8272EDE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AC88-9005-45FA-8BCC-1F6874FACD7D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7CEA-298D-4EDF-A706-CCA3526BF0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DDF0-01E7-41BA-A4EE-E21CED191B4E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BBEE-E7A2-4CA2-B3DF-2874CC746B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D130-FECC-486C-9470-D0E820BD5AD3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2A8D-4018-4115-94B5-4FE154E421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9129-959E-499A-AF58-840F3E6C4CA0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0659-8F7D-42B3-AA90-245BDC5297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C763-1BDE-42C1-82BD-A48AF65CAFC9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F74A-5D75-45C2-A8A4-A5097E9751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6627-D56B-403B-9EF2-F5EA448622E5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44D3-3D3A-4623-BC96-C32F862462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944D-7B6F-4704-A6AF-98AB899AD89B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8E81-5D4D-4D7B-AE37-275D7DFAFD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9CC9-6F97-4889-A39A-54B1558F628E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2989-AB60-4A41-B0AB-40215AB3DD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A8C559-44E7-4003-8115-BAF91F392CB2}" type="datetimeFigureOut">
              <a:rPr lang="en-CA"/>
              <a:pPr>
                <a:defRPr/>
              </a:pPr>
              <a:t>2021-07-18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B39DA2-D089-447D-852D-DE56060B79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ab" TargetMode="External"/><Relationship Id="rId2" Type="http://schemas.openxmlformats.org/officeDocument/2006/relationships/hyperlink" Target="http://www.youtube.com/watch?v=RR9mtInhaa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Yemen" TargetMode="External"/><Relationship Id="rId5" Type="http://schemas.openxmlformats.org/officeDocument/2006/relationships/hyperlink" Target="http://en.wikipedia.org/wiki/Saudi_Arabia" TargetMode="External"/><Relationship Id="rId4" Type="http://schemas.openxmlformats.org/officeDocument/2006/relationships/hyperlink" Target="http://en.wikipedia.org/wiki/United_Arab_Emirat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iac.travel/Tourism_Job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IPjfwhpQ4" TargetMode="External"/><Relationship Id="rId2" Type="http://schemas.openxmlformats.org/officeDocument/2006/relationships/hyperlink" Target="https://www.youtube.com/watch?v=LxFSkBK8Vf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113338" cy="1150938"/>
          </a:xfrm>
        </p:spPr>
        <p:txBody>
          <a:bodyPr/>
          <a:lstStyle/>
          <a:p>
            <a:r>
              <a:rPr lang="en-CA"/>
              <a:t>Geotourism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5510212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sustainability?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The process of something being able to be used and maintained for a long period of time.</a:t>
            </a:r>
          </a:p>
          <a:p>
            <a:endParaRPr lang="en-CA"/>
          </a:p>
          <a:p>
            <a:r>
              <a:rPr lang="en-CA"/>
              <a:t>For example:</a:t>
            </a:r>
          </a:p>
          <a:p>
            <a:pPr>
              <a:buFont typeface="Arial" charset="0"/>
              <a:buNone/>
            </a:pPr>
            <a:r>
              <a:rPr lang="en-CA"/>
              <a:t>Cutting down a tree </a:t>
            </a:r>
          </a:p>
          <a:p>
            <a:pPr>
              <a:buFont typeface="Arial" charset="0"/>
              <a:buNone/>
            </a:pPr>
            <a:r>
              <a:rPr lang="en-CA"/>
              <a:t>to make paper, but </a:t>
            </a:r>
          </a:p>
          <a:p>
            <a:pPr>
              <a:buFont typeface="Arial" charset="0"/>
              <a:buNone/>
            </a:pPr>
            <a:r>
              <a:rPr lang="en-CA"/>
              <a:t>planting another </a:t>
            </a:r>
          </a:p>
          <a:p>
            <a:pPr>
              <a:buFont typeface="Arial" charset="0"/>
              <a:buNone/>
            </a:pPr>
            <a:r>
              <a:rPr lang="en-CA"/>
              <a:t>one in its place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835275"/>
            <a:ext cx="47704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So what is </a:t>
            </a:r>
            <a:r>
              <a:rPr lang="en-CA" b="1" dirty="0" err="1"/>
              <a:t>Geotourism</a:t>
            </a:r>
            <a:r>
              <a:rPr lang="en-CA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It is sustainability and tourism put together.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4496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does Geotourism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Maintains or makes better the place that is visited.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It can be done through: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Environment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Heritage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Culture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Well-being of people who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/>
              <a:t>lives there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349500"/>
            <a:ext cx="32289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Tourism is made special through natural and human efforts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For example: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Historic sites are restored (fixed)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Culture created through food, celebrations, festivals </a:t>
            </a:r>
            <a:r>
              <a:rPr lang="en-CA" dirty="0" err="1"/>
              <a:t>etc</a:t>
            </a:r>
            <a:endParaRPr lang="en-CA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Economy increases through sales of local crafts </a:t>
            </a:r>
            <a:r>
              <a:rPr lang="en-CA" dirty="0" err="1"/>
              <a:t>etc</a:t>
            </a:r>
            <a:endParaRPr lang="en-CA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Arts developed for tourists (dance, artwork, music </a:t>
            </a:r>
            <a:r>
              <a:rPr lang="en-CA" dirty="0" err="1"/>
              <a:t>etc</a:t>
            </a:r>
            <a:r>
              <a:rPr lang="en-CA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4288"/>
            <a:ext cx="43481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2579688"/>
            <a:ext cx="4297363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150" y="14288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6538" y="3033713"/>
            <a:ext cx="51244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 -Oman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http://www.youtube.com/watch?v=RR9mtInhaa4</a:t>
            </a:r>
            <a:endParaRPr lang="en-CA" dirty="0"/>
          </a:p>
          <a:p>
            <a:r>
              <a:rPr lang="en-US" dirty="0">
                <a:hlinkClick r:id="rId3" tooltip="Arab"/>
              </a:rPr>
              <a:t>Arab</a:t>
            </a:r>
            <a:r>
              <a:rPr lang="en-US" dirty="0"/>
              <a:t> state in southwest Asia , bordered by the </a:t>
            </a:r>
            <a:r>
              <a:rPr lang="en-US" dirty="0">
                <a:hlinkClick r:id="rId4" tooltip="United Arab Emirates"/>
              </a:rPr>
              <a:t>United Arab Emirates</a:t>
            </a:r>
            <a:r>
              <a:rPr lang="en-US" dirty="0"/>
              <a:t> (UAE) to the northwest, </a:t>
            </a:r>
            <a:r>
              <a:rPr lang="en-US" dirty="0">
                <a:hlinkClick r:id="rId5" tooltip="Saudi Arabia"/>
              </a:rPr>
              <a:t>Saudi Arabia</a:t>
            </a:r>
            <a:r>
              <a:rPr lang="en-US" dirty="0"/>
              <a:t> to the west, and </a:t>
            </a:r>
            <a:r>
              <a:rPr lang="en-US" dirty="0">
                <a:hlinkClick r:id="rId6" tooltip="Yemen"/>
              </a:rPr>
              <a:t>Yemen</a:t>
            </a:r>
            <a:r>
              <a:rPr lang="en-US" dirty="0"/>
              <a:t> to the southwest. 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good about it?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Gives jobs to local people</a:t>
            </a:r>
          </a:p>
          <a:p>
            <a:r>
              <a:rPr lang="en-CA"/>
              <a:t>Encourages the locals to like the tourists and make experience better</a:t>
            </a:r>
          </a:p>
          <a:p>
            <a:r>
              <a:rPr lang="en-CA"/>
              <a:t>Visitors like it because locals are friendly and informative</a:t>
            </a:r>
          </a:p>
          <a:p>
            <a:r>
              <a:rPr lang="en-CA"/>
              <a:t>Encourages visitors to maintain respect for the area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you like this topic…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grade 11, you can take a course call </a:t>
            </a:r>
            <a:r>
              <a:rPr lang="en-CA" u="sng" dirty="0"/>
              <a:t>Geography and Tourism </a:t>
            </a:r>
            <a:r>
              <a:rPr lang="en-CA" dirty="0"/>
              <a:t>and learn more!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US" dirty="0" err="1">
                <a:sym typeface="Wingdings"/>
              </a:rPr>
              <a:t></a:t>
            </a:r>
            <a:r>
              <a:rPr lang="en-US" dirty="0">
                <a:sym typeface="Wingdings"/>
              </a:rPr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you are going to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You are going to create your own “eco-friendly tourist destination”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Use the National Geographic Magazines and create a collage of photos of your “destination”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You must 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A title for your location (make something up!)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Photos of different activities for tourists to do (that will not negatively affect the environment)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A paragraph explanation of why this place demonstrates </a:t>
            </a:r>
            <a:r>
              <a:rPr lang="en-CA"/>
              <a:t>qualities of </a:t>
            </a:r>
            <a:r>
              <a:rPr lang="en-CA" dirty="0"/>
              <a:t>“</a:t>
            </a:r>
            <a:r>
              <a:rPr lang="en-CA" dirty="0" err="1"/>
              <a:t>geotourism</a:t>
            </a:r>
            <a:r>
              <a:rPr lang="en-CA" dirty="0"/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What does it bring to a country?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tourism?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/>
              <a:t>1. </a:t>
            </a:r>
            <a:r>
              <a:rPr lang="en-CA" dirty="0"/>
              <a:t>The practice of traveling for pleasure.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/>
              <a:t>2. </a:t>
            </a:r>
            <a:r>
              <a:rPr lang="en-CA" dirty="0"/>
              <a:t>The business of providing tours and services for tourists.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CA" dirty="0"/>
            </a:br>
            <a:endParaRPr lang="en-CA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952750"/>
            <a:ext cx="39497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Globally, tourism is one of the world’s most remarkable growth industries… majority of destinations around the globe showing increased arrivals and tourism spending each year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Tourist Destinations </a:t>
            </a:r>
            <a:br>
              <a:rPr lang="en-US" dirty="0"/>
            </a:br>
            <a:r>
              <a:rPr lang="en-US" dirty="0"/>
              <a:t>(in 2011)</a:t>
            </a:r>
          </a:p>
        </p:txBody>
      </p:sp>
      <p:pic>
        <p:nvPicPr>
          <p:cNvPr id="4" name="Content Placeholder 3" descr="Screen Shot 2013-06-06 at 5.50.1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05" r="-6905"/>
          <a:stretch>
            <a:fillRect/>
          </a:stretch>
        </p:blipFill>
        <p:spPr>
          <a:xfrm>
            <a:off x="457200" y="1752600"/>
            <a:ext cx="8686800" cy="47774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6-06 at 5.52.2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329" r="-18329"/>
          <a:stretch>
            <a:fillRect/>
          </a:stretch>
        </p:blipFill>
        <p:spPr>
          <a:xfrm>
            <a:off x="-1676400" y="381000"/>
            <a:ext cx="12275282" cy="6477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$84.8 billion industry</a:t>
            </a:r>
          </a:p>
          <a:p>
            <a:r>
              <a:rPr lang="en-US" dirty="0"/>
              <a:t>Benefits and brings money to transportation services (deliver visitors) , the hotels and other accommodations and the attractions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http://tiac.travel/Tourism_Jobs.html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</a:t>
            </a:r>
            <a:r>
              <a:rPr lang="en-US" dirty="0" err="1"/>
              <a:t>Commericals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https://www.youtube.com/watch?v=LxFSkBK8Vf4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https://www.youtube.com/watch?v=yrIPjfwhpQ4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468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Geotourism</vt:lpstr>
      <vt:lpstr>Tourism</vt:lpstr>
      <vt:lpstr>What is tourism?</vt:lpstr>
      <vt:lpstr>Tourism</vt:lpstr>
      <vt:lpstr>Top 10 Tourist Destinations  (in 2011)</vt:lpstr>
      <vt:lpstr>PowerPoint Presentation</vt:lpstr>
      <vt:lpstr>Canada’s Tourism</vt:lpstr>
      <vt:lpstr>Tourism Jobs</vt:lpstr>
      <vt:lpstr>Tourism Commericals</vt:lpstr>
      <vt:lpstr>What is sustainability?</vt:lpstr>
      <vt:lpstr>So what is Geotourism?</vt:lpstr>
      <vt:lpstr>What does Geotourism mean?</vt:lpstr>
      <vt:lpstr>What happens?</vt:lpstr>
      <vt:lpstr>PowerPoint Presentation</vt:lpstr>
      <vt:lpstr>Example -Oman</vt:lpstr>
      <vt:lpstr>What is good about it?</vt:lpstr>
      <vt:lpstr>if you like this topic…</vt:lpstr>
      <vt:lpstr>What you are going to do: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Geotourism</dc:title>
  <dc:creator>Beth Wallace</dc:creator>
  <cp:lastModifiedBy>Rahmah R</cp:lastModifiedBy>
  <cp:revision>18</cp:revision>
  <dcterms:created xsi:type="dcterms:W3CDTF">2013-06-06T21:22:26Z</dcterms:created>
  <dcterms:modified xsi:type="dcterms:W3CDTF">2021-07-19T04:14:24Z</dcterms:modified>
</cp:coreProperties>
</file>