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54" r:id="rId4"/>
  </p:sldMasterIdLst>
  <p:notesMasterIdLst>
    <p:notesMasterId r:id="rId10"/>
  </p:notesMasterIdLst>
  <p:handoutMasterIdLst>
    <p:handoutMasterId r:id="rId11"/>
  </p:handoutMasterIdLst>
  <p:sldIdLst>
    <p:sldId id="261" r:id="rId5"/>
    <p:sldId id="263" r:id="rId6"/>
    <p:sldId id="264" r:id="rId7"/>
    <p:sldId id="265"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EEE"/>
    <a:srgbClr val="87175F"/>
    <a:srgbClr val="EEC621"/>
    <a:srgbClr val="E58C09"/>
    <a:srgbClr val="43467B"/>
    <a:srgbClr val="AEA422"/>
    <a:srgbClr val="F69E1D"/>
    <a:srgbClr val="E19E6B"/>
    <a:srgbClr val="75503A"/>
    <a:srgbClr val="DDB6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DBED569-4797-4DF1-A0F4-6AAB3CD982D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5034" autoAdjust="0"/>
  </p:normalViewPr>
  <p:slideViewPr>
    <p:cSldViewPr>
      <p:cViewPr varScale="1">
        <p:scale>
          <a:sx n="94" d="100"/>
          <a:sy n="94" d="100"/>
        </p:scale>
        <p:origin x="114" y="324"/>
      </p:cViewPr>
      <p:guideLst/>
    </p:cSldViewPr>
  </p:slideViewPr>
  <p:outlineViewPr>
    <p:cViewPr>
      <p:scale>
        <a:sx n="33" d="100"/>
        <a:sy n="33" d="100"/>
      </p:scale>
      <p:origin x="0" y="-2082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3187"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464472-DAE5-4012-9A5A-CB432293B4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w Cen MT" panose="020B0602020104020603" pitchFamily="34" charset="0"/>
            </a:endParaRPr>
          </a:p>
        </p:txBody>
      </p:sp>
      <p:sp>
        <p:nvSpPr>
          <p:cNvPr id="3" name="Date Placeholder 2">
            <a:extLst>
              <a:ext uri="{FF2B5EF4-FFF2-40B4-BE49-F238E27FC236}">
                <a16:creationId xmlns:a16="http://schemas.microsoft.com/office/drawing/2014/main" id="{0586DB41-0314-4E22-8F5A-547FA67B06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33E32-5603-440A-ACDD-7442C88C5FED}" type="datetimeFigureOut">
              <a:rPr lang="en-US" smtClean="0">
                <a:latin typeface="Tw Cen MT" panose="020B0602020104020603" pitchFamily="34" charset="0"/>
              </a:rPr>
              <a:t>3/8/2023</a:t>
            </a:fld>
            <a:endParaRPr lang="en-US" dirty="0">
              <a:latin typeface="Tw Cen MT" panose="020B0602020104020603" pitchFamily="34" charset="0"/>
            </a:endParaRPr>
          </a:p>
        </p:txBody>
      </p:sp>
      <p:sp>
        <p:nvSpPr>
          <p:cNvPr id="4" name="Footer Placeholder 3">
            <a:extLst>
              <a:ext uri="{FF2B5EF4-FFF2-40B4-BE49-F238E27FC236}">
                <a16:creationId xmlns:a16="http://schemas.microsoft.com/office/drawing/2014/main" id="{D563188E-D235-4A3B-823C-E0E10F336CC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w Cen MT" panose="020B0602020104020603" pitchFamily="34" charset="0"/>
            </a:endParaRPr>
          </a:p>
        </p:txBody>
      </p:sp>
      <p:sp>
        <p:nvSpPr>
          <p:cNvPr id="5" name="Slide Number Placeholder 4">
            <a:extLst>
              <a:ext uri="{FF2B5EF4-FFF2-40B4-BE49-F238E27FC236}">
                <a16:creationId xmlns:a16="http://schemas.microsoft.com/office/drawing/2014/main" id="{04D3A68C-A1CC-4704-8503-01E13B0AED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BB1589-0F8A-400D-AEF4-57688446A2F5}" type="slidenum">
              <a:rPr lang="en-US" smtClean="0">
                <a:latin typeface="Tw Cen MT" panose="020B0602020104020603" pitchFamily="34" charset="0"/>
              </a:rPr>
              <a:t>‹#›</a:t>
            </a:fld>
            <a:endParaRPr lang="en-US" dirty="0">
              <a:latin typeface="Tw Cen MT" panose="020B0602020104020603" pitchFamily="34" charset="0"/>
            </a:endParaRPr>
          </a:p>
        </p:txBody>
      </p:sp>
    </p:spTree>
    <p:extLst>
      <p:ext uri="{BB962C8B-B14F-4D97-AF65-F5344CB8AC3E}">
        <p14:creationId xmlns:p14="http://schemas.microsoft.com/office/powerpoint/2010/main" val="2821910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w Cen MT" panose="020B0602020104020603" pitchFamily="34" charset="0"/>
              </a:defRPr>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w Cen MT" panose="020B0602020104020603" pitchFamily="34" charset="0"/>
              </a:defRPr>
            </a:lvl1pPr>
          </a:lstStyle>
          <a:p>
            <a:fld id="{AF4A386A-BFE4-4655-9801-CBB04655F27A}" type="datetimeFigureOut">
              <a:rPr lang="en-US" noProof="0" smtClean="0"/>
              <a:pPr/>
              <a:t>3/8/2023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w Cen MT" panose="020B0602020104020603" pitchFamily="34" charset="0"/>
              </a:defRPr>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w Cen MT" panose="020B0602020104020603" pitchFamily="34" charset="0"/>
              </a:defRPr>
            </a:lvl1pPr>
          </a:lstStyle>
          <a:p>
            <a:fld id="{DAE5FABD-26C8-4F74-B1E3-45BC91BC9D7B}" type="slidenum">
              <a:rPr lang="en-US" noProof="0" smtClean="0"/>
              <a:pPr/>
              <a:t>‹#›</a:t>
            </a:fld>
            <a:endParaRPr lang="en-US" noProof="0" dirty="0"/>
          </a:p>
        </p:txBody>
      </p:sp>
    </p:spTree>
    <p:extLst>
      <p:ext uri="{BB962C8B-B14F-4D97-AF65-F5344CB8AC3E}">
        <p14:creationId xmlns:p14="http://schemas.microsoft.com/office/powerpoint/2010/main" val="250775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w Cen MT" panose="020B0602020104020603" pitchFamily="34" charset="0"/>
        <a:ea typeface="+mn-ea"/>
        <a:cs typeface="+mn-cs"/>
      </a:defRPr>
    </a:lvl1pPr>
    <a:lvl2pPr marL="457200" algn="l" defTabSz="914400" rtl="0" eaLnBrk="1" latinLnBrk="0" hangingPunct="1">
      <a:defRPr sz="1200" kern="1200">
        <a:solidFill>
          <a:schemeClr val="tx1"/>
        </a:solidFill>
        <a:latin typeface="Tw Cen MT" panose="020B0602020104020603" pitchFamily="34" charset="0"/>
        <a:ea typeface="+mn-ea"/>
        <a:cs typeface="+mn-cs"/>
      </a:defRPr>
    </a:lvl2pPr>
    <a:lvl3pPr marL="914400" algn="l" defTabSz="914400" rtl="0" eaLnBrk="1" latinLnBrk="0" hangingPunct="1">
      <a:defRPr sz="1200" kern="1200">
        <a:solidFill>
          <a:schemeClr val="tx1"/>
        </a:solidFill>
        <a:latin typeface="Tw Cen MT" panose="020B0602020104020603" pitchFamily="34" charset="0"/>
        <a:ea typeface="+mn-ea"/>
        <a:cs typeface="+mn-cs"/>
      </a:defRPr>
    </a:lvl3pPr>
    <a:lvl4pPr marL="1371600" algn="l" defTabSz="914400" rtl="0" eaLnBrk="1" latinLnBrk="0" hangingPunct="1">
      <a:defRPr sz="1200" kern="1200">
        <a:solidFill>
          <a:schemeClr val="tx1"/>
        </a:solidFill>
        <a:latin typeface="Tw Cen MT" panose="020B0602020104020603" pitchFamily="34" charset="0"/>
        <a:ea typeface="+mn-ea"/>
        <a:cs typeface="+mn-cs"/>
      </a:defRPr>
    </a:lvl4pPr>
    <a:lvl5pPr marL="1828800" algn="l" defTabSz="914400" rtl="0" eaLnBrk="1" latinLnBrk="0" hangingPunct="1">
      <a:defRPr sz="1200" kern="1200">
        <a:solidFill>
          <a:schemeClr val="tx1"/>
        </a:solidFill>
        <a:latin typeface="Tw Cen MT" panose="020B06020201040206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a:t>
            </a:fld>
            <a:endParaRPr lang="en-US" noProof="0" dirty="0"/>
          </a:p>
        </p:txBody>
      </p:sp>
    </p:spTree>
    <p:extLst>
      <p:ext uri="{BB962C8B-B14F-4D97-AF65-F5344CB8AC3E}">
        <p14:creationId xmlns:p14="http://schemas.microsoft.com/office/powerpoint/2010/main" val="3147987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2625404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21552918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_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69542597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_sea gree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71488657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_Oran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149718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_Pink">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323754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_Light 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1176658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_Gre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8536208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_Blue_Triangle patch 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05BCA9F-FC20-461D-9118-7EC2AC28D050}"/>
              </a:ext>
              <a:ext uri="{C183D7F6-B498-43B3-948B-1728B52AA6E4}">
                <adec:decorative xmlns:adec="http://schemas.microsoft.com/office/drawing/2017/decorative" val="1"/>
              </a:ext>
            </a:extLst>
          </p:cNvPr>
          <p:cNvSpPr/>
          <p:nvPr userDrawn="1"/>
        </p:nvSpPr>
        <p:spPr>
          <a:xfrm>
            <a:off x="3175958" y="0"/>
            <a:ext cx="9016043" cy="6858000"/>
          </a:xfrm>
          <a:custGeom>
            <a:avLst/>
            <a:gdLst>
              <a:gd name="connsiteX0" fmla="*/ 5153328 w 9016043"/>
              <a:gd name="connsiteY0" fmla="*/ 0 h 6858000"/>
              <a:gd name="connsiteX1" fmla="*/ 9016043 w 9016043"/>
              <a:gd name="connsiteY1" fmla="*/ 0 h 6858000"/>
              <a:gd name="connsiteX2" fmla="*/ 9016043 w 9016043"/>
              <a:gd name="connsiteY2" fmla="*/ 6858000 h 6858000"/>
              <a:gd name="connsiteX3" fmla="*/ 0 w 9016043"/>
              <a:gd name="connsiteY3" fmla="*/ 6858000 h 6858000"/>
              <a:gd name="connsiteX4" fmla="*/ 5153328 w 9016043"/>
              <a:gd name="connsiteY4" fmla="*/ 68183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6043" h="6858000">
                <a:moveTo>
                  <a:pt x="5153328" y="0"/>
                </a:moveTo>
                <a:lnTo>
                  <a:pt x="9016043" y="0"/>
                </a:lnTo>
                <a:lnTo>
                  <a:pt x="9016043" y="6858000"/>
                </a:lnTo>
                <a:lnTo>
                  <a:pt x="0" y="6858000"/>
                </a:lnTo>
                <a:lnTo>
                  <a:pt x="5153328" y="68183"/>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70409251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Content and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8F869F17-9BF3-4974-956D-0CBCD60BA35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14213777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A654DBB0-1027-4E5D-B635-00F2F173A24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33771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1392082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whit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334001" y="112976"/>
            <a:ext cx="6858000" cy="6745024"/>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Text Placeholder 16">
            <a:extLst>
              <a:ext uri="{FF2B5EF4-FFF2-40B4-BE49-F238E27FC236}">
                <a16:creationId xmlns:a16="http://schemas.microsoft.com/office/drawing/2014/main" id="{E59725C5-1168-4A5F-B420-8E0562019687}"/>
              </a:ext>
            </a:extLst>
          </p:cNvPr>
          <p:cNvSpPr>
            <a:spLocks noGrp="1"/>
          </p:cNvSpPr>
          <p:nvPr>
            <p:ph type="body" sz="quarter" idx="19" hasCustomPrompt="1"/>
          </p:nvPr>
        </p:nvSpPr>
        <p:spPr>
          <a:xfrm rot="5400000">
            <a:off x="5238089" y="208890"/>
            <a:ext cx="6745024" cy="6553200"/>
          </a:xfrm>
          <a:gradFill flip="none" rotWithShape="1">
            <a:gsLst>
              <a:gs pos="0">
                <a:schemeClr val="bg1"/>
              </a:gs>
              <a:gs pos="82000">
                <a:schemeClr val="bg1">
                  <a:alpha val="0"/>
                </a:schemeClr>
              </a:gs>
            </a:gsLst>
            <a:lin ang="16200000" scaled="1"/>
            <a:tileRect/>
          </a:gradFill>
          <a:effectLst/>
        </p:spPr>
        <p:txBody>
          <a:bodyPr/>
          <a:lstStyle>
            <a:lvl1pPr marL="0" indent="0">
              <a:buNone/>
              <a:defRPr>
                <a:solidFill>
                  <a:schemeClr val="tx1">
                    <a:alpha val="0"/>
                  </a:schemeClr>
                </a:solidFill>
              </a:defRPr>
            </a:lvl1pPr>
          </a:lstStyle>
          <a:p>
            <a:pPr lvl="0"/>
            <a:r>
              <a:rPr lang="en-US" noProof="0"/>
              <a:t>I</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6" name="Slide Number Placeholder 5">
            <a:extLst>
              <a:ext uri="{FF2B5EF4-FFF2-40B4-BE49-F238E27FC236}">
                <a16:creationId xmlns:a16="http://schemas.microsoft.com/office/drawing/2014/main" id="{7532AFA8-ADE4-4C3E-AF0A-235C724999F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477211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guide id="3" pos="43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Content and half horizontal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11094718" cy="1757126"/>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709677"/>
            <a:ext cx="11094717" cy="1500876"/>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4232B29A-2701-4A73-83CF-09E0AB1B2DD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946410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Content and half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5775959" cy="3543552"/>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6553200" y="2667001"/>
            <a:ext cx="5090157" cy="3543552"/>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6A52166E-5DA9-4AA1-9355-E8DBFDD90AE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9640959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alf Image Title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617492"/>
            <a:ext cx="9890759"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Slide Number Placeholder 5">
            <a:extLst>
              <a:ext uri="{FF2B5EF4-FFF2-40B4-BE49-F238E27FC236}">
                <a16:creationId xmlns:a16="http://schemas.microsoft.com/office/drawing/2014/main" id="{E9FF8476-DF8C-4276-8CF6-44BC91B88C2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27005339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11099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p:nvPr>
        </p:nvSpPr>
        <p:spPr>
          <a:xfrm>
            <a:off x="6446520"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Slide Number Placeholder 5">
            <a:extLst>
              <a:ext uri="{FF2B5EF4-FFF2-40B4-BE49-F238E27FC236}">
                <a16:creationId xmlns:a16="http://schemas.microsoft.com/office/drawing/2014/main" id="{FC5AD12C-F7F6-431D-ABA4-F7E37CACEA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900304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1721698" y="3735622"/>
            <a:ext cx="5013960" cy="2408917"/>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Text Placeholder 16">
            <a:extLst>
              <a:ext uri="{FF2B5EF4-FFF2-40B4-BE49-F238E27FC236}">
                <a16:creationId xmlns:a16="http://schemas.microsoft.com/office/drawing/2014/main" id="{38376498-C218-4EDB-8416-A59802EF2018}"/>
              </a:ext>
              <a:ext uri="{C183D7F6-B498-43B3-948B-1728B52AA6E4}">
                <adec:decorative xmlns:adec="http://schemas.microsoft.com/office/drawing/2017/decorative" val="1"/>
              </a:ext>
            </a:extLst>
          </p:cNvPr>
          <p:cNvSpPr>
            <a:spLocks noGrp="1"/>
          </p:cNvSpPr>
          <p:nvPr>
            <p:ph type="body" sz="quarter" idx="20" hasCustomPrompt="1"/>
          </p:nvPr>
        </p:nvSpPr>
        <p:spPr>
          <a:xfrm>
            <a:off x="7239000" y="1981199"/>
            <a:ext cx="4389542" cy="4163339"/>
          </a:xfrm>
          <a:solidFill>
            <a:schemeClr val="bg1"/>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hasCustomPrompt="1"/>
          </p:nvPr>
        </p:nvSpPr>
        <p:spPr>
          <a:xfrm>
            <a:off x="7589520" y="2286000"/>
            <a:ext cx="3688080" cy="3581400"/>
          </a:xfrm>
        </p:spPr>
        <p:txBody>
          <a:bodyPr lIns="91440" rIns="91440">
            <a:normAutofit/>
          </a:bodyPr>
          <a:lstStyle>
            <a:lvl1pPr marL="0" indent="0">
              <a:lnSpc>
                <a:spcPct val="100000"/>
              </a:lnSpc>
              <a:spcBef>
                <a:spcPts val="0"/>
              </a:spcBef>
              <a:spcAft>
                <a:spcPts val="0"/>
              </a:spcAft>
              <a:buNone/>
              <a:defRPr sz="3200">
                <a:solidFill>
                  <a:schemeClr val="accent2"/>
                </a:solidFill>
              </a:defRPr>
            </a:lvl1pPr>
            <a:lvl2pPr>
              <a:defRPr sz="1600"/>
            </a:lvl2pPr>
            <a:lvl3pPr>
              <a:defRPr sz="1400"/>
            </a:lvl3pPr>
            <a:lvl4pPr>
              <a:defRPr sz="1200"/>
            </a:lvl4pPr>
            <a:lvl5pPr>
              <a:defRPr sz="1200"/>
            </a:lvl5pPr>
          </a:lstStyle>
          <a:p>
            <a:pPr lvl="0"/>
            <a:r>
              <a:rPr lang="en-US" noProof="0"/>
              <a:t>Important Content</a:t>
            </a:r>
          </a:p>
        </p:txBody>
      </p:sp>
      <p:sp>
        <p:nvSpPr>
          <p:cNvPr id="8" name="Picture Placeholder 7">
            <a:extLst>
              <a:ext uri="{FF2B5EF4-FFF2-40B4-BE49-F238E27FC236}">
                <a16:creationId xmlns:a16="http://schemas.microsoft.com/office/drawing/2014/main" id="{1EC81B64-070E-43F3-BCB5-833AB965D638}"/>
              </a:ext>
              <a:ext uri="{C183D7F6-B498-43B3-948B-1728B52AA6E4}">
                <adec:decorative xmlns:adec="http://schemas.microsoft.com/office/drawing/2017/decorative" val="1"/>
              </a:ext>
            </a:extLst>
          </p:cNvPr>
          <p:cNvSpPr>
            <a:spLocks noGrp="1"/>
          </p:cNvSpPr>
          <p:nvPr>
            <p:ph type="pic" sz="quarter" idx="21" hasCustomPrompt="1"/>
          </p:nvPr>
        </p:nvSpPr>
        <p:spPr>
          <a:xfrm>
            <a:off x="548944" y="3717925"/>
            <a:ext cx="914400" cy="930275"/>
          </a:xfrm>
        </p:spPr>
        <p:txBody>
          <a:bodyPr anchor="ctr"/>
          <a:lstStyle>
            <a:lvl1pPr marL="0" indent="0" algn="ctr">
              <a:buNone/>
              <a:defRPr/>
            </a:lvl1pPr>
          </a:lstStyle>
          <a:p>
            <a:r>
              <a:rPr lang="en-US" noProof="0" dirty="0"/>
              <a:t>Icon</a:t>
            </a:r>
          </a:p>
        </p:txBody>
      </p:sp>
      <p:sp>
        <p:nvSpPr>
          <p:cNvPr id="15" name="Slide Number Placeholder 5">
            <a:extLst>
              <a:ext uri="{FF2B5EF4-FFF2-40B4-BE49-F238E27FC236}">
                <a16:creationId xmlns:a16="http://schemas.microsoft.com/office/drawing/2014/main" id="{8D5893EC-1256-429B-9581-379342C2368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6664319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alf Image Multiple images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7315200" y="4176259"/>
            <a:ext cx="4343400" cy="1968280"/>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4" name="Picture Placeholder 8">
            <a:extLst>
              <a:ext uri="{FF2B5EF4-FFF2-40B4-BE49-F238E27FC236}">
                <a16:creationId xmlns:a16="http://schemas.microsoft.com/office/drawing/2014/main" id="{96DE17A8-F4B7-4571-A6E8-FD28BA425B19}"/>
              </a:ext>
              <a:ext uri="{C183D7F6-B498-43B3-948B-1728B52AA6E4}">
                <adec:decorative xmlns:adec="http://schemas.microsoft.com/office/drawing/2017/decorative" val="1"/>
              </a:ext>
            </a:extLst>
          </p:cNvPr>
          <p:cNvSpPr>
            <a:spLocks noGrp="1"/>
          </p:cNvSpPr>
          <p:nvPr>
            <p:ph type="pic" sz="quarter" idx="19" hasCustomPrompt="1"/>
          </p:nvPr>
        </p:nvSpPr>
        <p:spPr>
          <a:xfrm>
            <a:off x="542834" y="1066801"/>
            <a:ext cx="3505199" cy="50777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5" name="Picture Placeholder 8">
            <a:extLst>
              <a:ext uri="{FF2B5EF4-FFF2-40B4-BE49-F238E27FC236}">
                <a16:creationId xmlns:a16="http://schemas.microsoft.com/office/drawing/2014/main" id="{9D9A0502-98A2-467D-BE1C-CE8391C73BF4}"/>
              </a:ext>
              <a:ext uri="{C183D7F6-B498-43B3-948B-1728B52AA6E4}">
                <adec:decorative xmlns:adec="http://schemas.microsoft.com/office/drawing/2017/decorative" val="1"/>
              </a:ext>
            </a:extLst>
          </p:cNvPr>
          <p:cNvSpPr>
            <a:spLocks noGrp="1"/>
          </p:cNvSpPr>
          <p:nvPr>
            <p:ph type="pic" sz="quarter" idx="20" hasCustomPrompt="1"/>
          </p:nvPr>
        </p:nvSpPr>
        <p:spPr>
          <a:xfrm>
            <a:off x="4191000" y="4343400"/>
            <a:ext cx="2743200" cy="18011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6" name="Picture Placeholder 8">
            <a:extLst>
              <a:ext uri="{FF2B5EF4-FFF2-40B4-BE49-F238E27FC236}">
                <a16:creationId xmlns:a16="http://schemas.microsoft.com/office/drawing/2014/main" id="{8298DB4E-3B92-4CA4-852A-9F647E7219A4}"/>
              </a:ext>
              <a:ext uri="{C183D7F6-B498-43B3-948B-1728B52AA6E4}">
                <adec:decorative xmlns:adec="http://schemas.microsoft.com/office/drawing/2017/decorative" val="1"/>
              </a:ext>
            </a:extLst>
          </p:cNvPr>
          <p:cNvSpPr>
            <a:spLocks noGrp="1"/>
          </p:cNvSpPr>
          <p:nvPr>
            <p:ph type="pic" sz="quarter" idx="21" hasCustomPrompt="1"/>
          </p:nvPr>
        </p:nvSpPr>
        <p:spPr>
          <a:xfrm>
            <a:off x="4191000" y="1066801"/>
            <a:ext cx="2743200" cy="3126023"/>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2E528B4D-15E8-4161-96F7-75D0217AD20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26942956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ull Image with Top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6745024"/>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Slide Number Placeholder 5">
            <a:extLst>
              <a:ext uri="{FF2B5EF4-FFF2-40B4-BE49-F238E27FC236}">
                <a16:creationId xmlns:a16="http://schemas.microsoft.com/office/drawing/2014/main" id="{7C67066A-9B9E-468B-97C6-94BF615FA94E}"/>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A82AF7E6-6C19-4A41-BFA5-44C4F2A371E9}"/>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3111247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7" name="Slide Number Placeholder 5">
            <a:extLst>
              <a:ext uri="{FF2B5EF4-FFF2-40B4-BE49-F238E27FC236}">
                <a16:creationId xmlns:a16="http://schemas.microsoft.com/office/drawing/2014/main" id="{9FC59837-0A86-4467-BB38-E2AC882F31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78857779-E765-4EC2-825C-B8E41285A0C7}"/>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10046070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7261801" y="1189969"/>
            <a:ext cx="4389542" cy="4677431"/>
          </a:xfrm>
          <a:solidFill>
            <a:schemeClr val="bg1">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7612321" y="1494770"/>
            <a:ext cx="3688080" cy="3915430"/>
          </a:xfrm>
        </p:spPr>
        <p:txBody>
          <a:bodyPr lIns="91440" rIns="91440">
            <a:normAutofit/>
          </a:bodyPr>
          <a:lstStyle>
            <a:lvl1pPr marL="0" indent="0">
              <a:lnSpc>
                <a:spcPct val="100000"/>
              </a:lnSpc>
              <a:spcBef>
                <a:spcPts val="0"/>
              </a:spcBef>
              <a:spcAft>
                <a:spcPts val="0"/>
              </a:spcAft>
              <a:buNone/>
              <a:defRPr sz="3200"/>
            </a:lvl1pPr>
            <a:lvl2pPr>
              <a:defRPr sz="1600"/>
            </a:lvl2pPr>
            <a:lvl3pPr>
              <a:defRPr sz="1400"/>
            </a:lvl3pPr>
            <a:lvl4pPr>
              <a:defRPr sz="1200"/>
            </a:lvl4pPr>
            <a:lvl5pPr>
              <a:defRPr sz="1200"/>
            </a:lvl5pPr>
          </a:lstStyle>
          <a:p>
            <a:pPr lvl="0"/>
            <a:r>
              <a:rPr lang="en-US" dirty="0"/>
              <a:t>Important Content</a:t>
            </a:r>
            <a:endParaRPr lang="en-GB" dirty="0"/>
          </a:p>
        </p:txBody>
      </p:sp>
      <p:sp>
        <p:nvSpPr>
          <p:cNvPr id="10" name="Slide Number Placeholder 5">
            <a:extLst>
              <a:ext uri="{FF2B5EF4-FFF2-40B4-BE49-F238E27FC236}">
                <a16:creationId xmlns:a16="http://schemas.microsoft.com/office/drawing/2014/main" id="{5AE16EF6-8987-4193-B346-1BEA14401C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5E2D4840-4EB5-4438-9A16-D0006A68A19E}"/>
              </a:ext>
            </a:extLst>
          </p:cNvPr>
          <p:cNvSpPr>
            <a:spLocks noGrp="1"/>
          </p:cNvSpPr>
          <p:nvPr>
            <p:ph type="title"/>
          </p:nvPr>
        </p:nvSpPr>
        <p:spPr>
          <a:xfrm>
            <a:off x="548640" y="548640"/>
            <a:ext cx="11106150" cy="641329"/>
          </a:xfrm>
        </p:spPr>
        <p:txBody>
          <a:bodyPr/>
          <a:lstStyle/>
          <a:p>
            <a:r>
              <a:rPr lang="en-US"/>
              <a:t>Click to edit Master title style</a:t>
            </a:r>
          </a:p>
        </p:txBody>
      </p:sp>
    </p:spTree>
    <p:extLst>
      <p:ext uri="{BB962C8B-B14F-4D97-AF65-F5344CB8AC3E}">
        <p14:creationId xmlns:p14="http://schemas.microsoft.com/office/powerpoint/2010/main" val="169147065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1" name="Text Placeholder 16">
            <a:extLst>
              <a:ext uri="{FF2B5EF4-FFF2-40B4-BE49-F238E27FC236}">
                <a16:creationId xmlns:a16="http://schemas.microsoft.com/office/drawing/2014/main" id="{50D09E5B-B146-4D08-82EC-846DD89B0B87}"/>
              </a:ext>
              <a:ext uri="{C183D7F6-B498-43B3-948B-1728B52AA6E4}">
                <adec:decorative xmlns:adec="http://schemas.microsoft.com/office/drawing/2017/decorative" val="1"/>
              </a:ext>
            </a:extLst>
          </p:cNvPr>
          <p:cNvSpPr>
            <a:spLocks noGrp="1"/>
          </p:cNvSpPr>
          <p:nvPr>
            <p:ph type="body" sz="quarter" idx="16" hasCustomPrompt="1"/>
          </p:nvPr>
        </p:nvSpPr>
        <p:spPr>
          <a:xfrm>
            <a:off x="660462" y="0"/>
            <a:ext cx="9931338" cy="6823040"/>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2" name="Text Placeholder 16">
            <a:extLst>
              <a:ext uri="{FF2B5EF4-FFF2-40B4-BE49-F238E27FC236}">
                <a16:creationId xmlns:a16="http://schemas.microsoft.com/office/drawing/2014/main" id="{88940597-2E9A-4141-B2D0-C488487F11D7}"/>
              </a:ext>
              <a:ext uri="{C183D7F6-B498-43B3-948B-1728B52AA6E4}">
                <adec:decorative xmlns:adec="http://schemas.microsoft.com/office/drawing/2017/decorative" val="1"/>
              </a:ext>
            </a:extLst>
          </p:cNvPr>
          <p:cNvSpPr>
            <a:spLocks noGrp="1"/>
          </p:cNvSpPr>
          <p:nvPr>
            <p:ph type="body" sz="quarter" idx="17" hasCustomPrompt="1"/>
          </p:nvPr>
        </p:nvSpPr>
        <p:spPr>
          <a:xfrm>
            <a:off x="533400" y="0"/>
            <a:ext cx="50863"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990600" y="609600"/>
            <a:ext cx="7429500" cy="56388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95400" y="1905000"/>
            <a:ext cx="5864382" cy="22752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1295400" y="4297679"/>
            <a:ext cx="407258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3" name="Text Placeholder 16">
            <a:extLst>
              <a:ext uri="{FF2B5EF4-FFF2-40B4-BE49-F238E27FC236}">
                <a16:creationId xmlns:a16="http://schemas.microsoft.com/office/drawing/2014/main" id="{EA44EEDB-C599-41AA-9D84-D53811C28804}"/>
              </a:ext>
              <a:ext uri="{C183D7F6-B498-43B3-948B-1728B52AA6E4}">
                <adec:decorative xmlns:adec="http://schemas.microsoft.com/office/drawing/2017/decorative" val="1"/>
              </a:ext>
            </a:extLst>
          </p:cNvPr>
          <p:cNvSpPr>
            <a:spLocks noGrp="1"/>
          </p:cNvSpPr>
          <p:nvPr>
            <p:ph type="body" sz="quarter" idx="18" hasCustomPrompt="1"/>
          </p:nvPr>
        </p:nvSpPr>
        <p:spPr>
          <a:xfrm>
            <a:off x="450896"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4" name="Text Placeholder 16">
            <a:extLst>
              <a:ext uri="{FF2B5EF4-FFF2-40B4-BE49-F238E27FC236}">
                <a16:creationId xmlns:a16="http://schemas.microsoft.com/office/drawing/2014/main" id="{FE574478-76DE-4613-8FBD-36B353081849}"/>
              </a:ext>
              <a:ext uri="{C183D7F6-B498-43B3-948B-1728B52AA6E4}">
                <adec:decorative xmlns:adec="http://schemas.microsoft.com/office/drawing/2017/decorative" val="1"/>
              </a:ext>
            </a:extLst>
          </p:cNvPr>
          <p:cNvSpPr>
            <a:spLocks noGrp="1"/>
          </p:cNvSpPr>
          <p:nvPr>
            <p:ph type="body" sz="quarter" idx="19" hasCustomPrompt="1"/>
          </p:nvPr>
        </p:nvSpPr>
        <p:spPr>
          <a:xfrm>
            <a:off x="368391"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Tree>
    <p:extLst>
      <p:ext uri="{BB962C8B-B14F-4D97-AF65-F5344CB8AC3E}">
        <p14:creationId xmlns:p14="http://schemas.microsoft.com/office/powerpoint/2010/main" val="36956533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552269" y="1189969"/>
            <a:ext cx="4389542" cy="4677431"/>
          </a:xfrm>
          <a:solidFill>
            <a:schemeClr val="accent2">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902789" y="1494770"/>
            <a:ext cx="3688080" cy="3915430"/>
          </a:xfrm>
        </p:spPr>
        <p:txBody>
          <a:bodyPr lIns="91440" rIns="91440">
            <a:normAutofit/>
          </a:bodyPr>
          <a:lstStyle>
            <a:lvl1pPr marL="0" indent="0">
              <a:lnSpc>
                <a:spcPct val="100000"/>
              </a:lnSpc>
              <a:spcBef>
                <a:spcPts val="0"/>
              </a:spcBef>
              <a:spcAft>
                <a:spcPts val="0"/>
              </a:spcAft>
              <a:buNone/>
              <a:defRPr sz="3200">
                <a:solidFill>
                  <a:schemeClr val="bg1"/>
                </a:solidFill>
              </a:defRPr>
            </a:lvl1pPr>
            <a:lvl2pPr>
              <a:defRPr sz="1600"/>
            </a:lvl2pPr>
            <a:lvl3pPr>
              <a:defRPr sz="1400"/>
            </a:lvl3pPr>
            <a:lvl4pPr>
              <a:defRPr sz="1200"/>
            </a:lvl4pPr>
            <a:lvl5pPr>
              <a:defRPr sz="1200"/>
            </a:lvl5pPr>
          </a:lstStyle>
          <a:p>
            <a:pPr lvl="0"/>
            <a:r>
              <a:rPr lang="en-US" noProof="0"/>
              <a:t>Important Content</a:t>
            </a:r>
          </a:p>
        </p:txBody>
      </p:sp>
      <p:sp>
        <p:nvSpPr>
          <p:cNvPr id="10" name="Slide Number Placeholder 5">
            <a:extLst>
              <a:ext uri="{FF2B5EF4-FFF2-40B4-BE49-F238E27FC236}">
                <a16:creationId xmlns:a16="http://schemas.microsoft.com/office/drawing/2014/main" id="{1AC89BA5-7D71-4838-92DC-A9DD44EC0557}"/>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75614DBA-0879-4C83-B4B4-EECB085A204E}"/>
              </a:ext>
            </a:extLst>
          </p:cNvPr>
          <p:cNvSpPr>
            <a:spLocks noGrp="1"/>
          </p:cNvSpPr>
          <p:nvPr>
            <p:ph type="title"/>
          </p:nvPr>
        </p:nvSpPr>
        <p:spPr>
          <a:xfrm>
            <a:off x="548640" y="548640"/>
            <a:ext cx="11106150" cy="441960"/>
          </a:xfrm>
        </p:spPr>
        <p:txBody>
          <a:bodyPr/>
          <a:lstStyle/>
          <a:p>
            <a:r>
              <a:rPr lang="en-US"/>
              <a:t>Click to edit Master title style</a:t>
            </a:r>
          </a:p>
        </p:txBody>
      </p:sp>
    </p:spTree>
    <p:extLst>
      <p:ext uri="{BB962C8B-B14F-4D97-AF65-F5344CB8AC3E}">
        <p14:creationId xmlns:p14="http://schemas.microsoft.com/office/powerpoint/2010/main" val="121976815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5090157" cy="424732"/>
          </a:xfrm>
          <a:noFill/>
        </p:spPr>
        <p:txBody>
          <a:bodyPr wrap="square" lIns="91440" rIns="91440">
            <a:sp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6527803"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6527803" y="3429000"/>
            <a:ext cx="5090157" cy="424732"/>
          </a:xfrm>
          <a:noFill/>
        </p:spPr>
        <p:txBody>
          <a:bodyPr wrap="square" lIns="91440" rIns="91440">
            <a:spAutoFit/>
          </a:bodyPr>
          <a:lstStyle>
            <a:lvl1pPr marL="0" indent="0">
              <a:buNone/>
              <a:defRPr sz="2400" b="1">
                <a:solidFill>
                  <a:schemeClr val="accent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6527803" y="2423061"/>
            <a:ext cx="711197" cy="723544"/>
          </a:xfrm>
        </p:spPr>
        <p:txBody>
          <a:bodyPr anchor="ctr"/>
          <a:lstStyle>
            <a:lvl1pPr marL="0" indent="0" algn="ctr">
              <a:buNone/>
              <a:defRPr/>
            </a:lvl1pPr>
          </a:lstStyle>
          <a:p>
            <a:r>
              <a:rPr lang="en-US" noProof="0" dirty="0"/>
              <a:t>Icon</a:t>
            </a:r>
          </a:p>
        </p:txBody>
      </p:sp>
      <p:sp>
        <p:nvSpPr>
          <p:cNvPr id="17" name="Slide Number Placeholder 5">
            <a:extLst>
              <a:ext uri="{FF2B5EF4-FFF2-40B4-BE49-F238E27FC236}">
                <a16:creationId xmlns:a16="http://schemas.microsoft.com/office/drawing/2014/main" id="{C94646A1-59D8-49D7-B0E1-B7771AB22D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9806680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435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4358640" y="3429000"/>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4358640" y="2423061"/>
            <a:ext cx="711197" cy="723544"/>
          </a:xfrm>
        </p:spPr>
        <p:txBody>
          <a:bodyPr anchor="ctr"/>
          <a:lstStyle>
            <a:lvl1pPr marL="0" indent="0" algn="ctr">
              <a:buNone/>
              <a:defRPr/>
            </a:lvl1pPr>
          </a:lstStyle>
          <a:p>
            <a:r>
              <a:rPr lang="en-US" noProof="0" dirty="0"/>
              <a:t>Icon</a:t>
            </a:r>
          </a:p>
        </p:txBody>
      </p:sp>
      <p:sp>
        <p:nvSpPr>
          <p:cNvPr id="16" name="Content Placeholder 6">
            <a:extLst>
              <a:ext uri="{FF2B5EF4-FFF2-40B4-BE49-F238E27FC236}">
                <a16:creationId xmlns:a16="http://schemas.microsoft.com/office/drawing/2014/main" id="{F4C1E55C-86D8-4053-9865-59D5B4F8A350}"/>
              </a:ext>
            </a:extLst>
          </p:cNvPr>
          <p:cNvSpPr>
            <a:spLocks noGrp="1"/>
          </p:cNvSpPr>
          <p:nvPr>
            <p:ph sz="quarter" idx="23"/>
          </p:nvPr>
        </p:nvSpPr>
        <p:spPr>
          <a:xfrm>
            <a:off x="816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3B68B60C-9D86-4961-A5CE-AB650CA3364D}"/>
              </a:ext>
            </a:extLst>
          </p:cNvPr>
          <p:cNvSpPr>
            <a:spLocks noGrp="1"/>
          </p:cNvSpPr>
          <p:nvPr>
            <p:ph type="body" sz="quarter" idx="24" hasCustomPrompt="1"/>
          </p:nvPr>
        </p:nvSpPr>
        <p:spPr>
          <a:xfrm>
            <a:off x="8168640" y="3429000"/>
            <a:ext cx="3474720" cy="424732"/>
          </a:xfrm>
          <a:noFill/>
        </p:spPr>
        <p:txBody>
          <a:bodyPr wrap="square" lIns="91440" rIns="91440">
            <a:noAutofit/>
          </a:bodyPr>
          <a:lstStyle>
            <a:lvl1pPr marL="0" indent="0">
              <a:buNone/>
              <a:defRPr sz="2400" b="1">
                <a:solidFill>
                  <a:schemeClr val="accent2"/>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AFE200E7-D3F0-41C3-92B0-E09677035AD0}"/>
              </a:ext>
              <a:ext uri="{C183D7F6-B498-43B3-948B-1728B52AA6E4}">
                <adec:decorative xmlns:adec="http://schemas.microsoft.com/office/drawing/2017/decorative" val="1"/>
              </a:ext>
            </a:extLst>
          </p:cNvPr>
          <p:cNvSpPr>
            <a:spLocks noGrp="1"/>
          </p:cNvSpPr>
          <p:nvPr>
            <p:ph type="pic" sz="quarter" idx="25" hasCustomPrompt="1"/>
          </p:nvPr>
        </p:nvSpPr>
        <p:spPr>
          <a:xfrm>
            <a:off x="8168336" y="2423061"/>
            <a:ext cx="711197" cy="723544"/>
          </a:xfrm>
        </p:spPr>
        <p:txBody>
          <a:bodyPr anchor="ctr"/>
          <a:lstStyle>
            <a:lvl1pPr marL="0" indent="0" algn="ctr">
              <a:buNone/>
              <a:defRPr/>
            </a:lvl1pPr>
          </a:lstStyle>
          <a:p>
            <a:r>
              <a:rPr lang="en-US" noProof="0" dirty="0"/>
              <a:t>Icon</a:t>
            </a:r>
          </a:p>
        </p:txBody>
      </p:sp>
      <p:sp>
        <p:nvSpPr>
          <p:cNvPr id="21" name="Slide Number Placeholder 5">
            <a:extLst>
              <a:ext uri="{FF2B5EF4-FFF2-40B4-BE49-F238E27FC236}">
                <a16:creationId xmlns:a16="http://schemas.microsoft.com/office/drawing/2014/main" id="{520633DF-6AFD-4B07-9AFD-09317A9CC68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566824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Icon Content 2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38400"/>
            <a:ext cx="5901458" cy="975260"/>
          </a:xfrm>
        </p:spPr>
        <p:txBody>
          <a:bodyPr lIns="91440" rIns="91440" anchor="ctr">
            <a:noAutofit/>
          </a:bodyPr>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4391622"/>
            <a:ext cx="5901458" cy="975260"/>
          </a:xfrm>
        </p:spPr>
        <p:txBody>
          <a:bodyPr lIns="91440" rIns="91440" anchor="ctr">
            <a:noAutofit/>
          </a:bodyPr>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4666886"/>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4517480"/>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86215740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con Content 3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23061"/>
            <a:ext cx="5901458" cy="1005939"/>
          </a:xfrm>
        </p:spPr>
        <p:txBody>
          <a:bodyPr lIns="91440" rIns="91440"/>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810000" cy="424732"/>
          </a:xfrm>
          <a:noFill/>
        </p:spPr>
        <p:txBody>
          <a:bodyPr wrap="square" lIns="91440" rIns="91440" anchor="ctr">
            <a:sp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3556396"/>
            <a:ext cx="5901458" cy="1005939"/>
          </a:xfrm>
        </p:spPr>
        <p:txBody>
          <a:bodyPr lIns="91440" rIns="91440"/>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3846999"/>
            <a:ext cx="3810000" cy="424732"/>
          </a:xfrm>
          <a:noFill/>
        </p:spPr>
        <p:txBody>
          <a:bodyPr wrap="square" lIns="91440" rIns="91440" anchor="ctr">
            <a:sp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3697593"/>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5562600" y="4689732"/>
            <a:ext cx="5901458" cy="1005939"/>
          </a:xfrm>
        </p:spPr>
        <p:txBody>
          <a:bodyPr lIns="91440" rIns="91440"/>
          <a:lstStyle>
            <a:lvl1pPr>
              <a:defRPr/>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1524000" y="4980335"/>
            <a:ext cx="3810000" cy="424732"/>
          </a:xfrm>
          <a:noFill/>
        </p:spPr>
        <p:txBody>
          <a:bodyPr wrap="square" lIns="91440" rIns="91440" anchor="ctr">
            <a:spAutoFit/>
          </a:bodyPr>
          <a:lstStyle>
            <a:lvl1pPr marL="0" indent="0">
              <a:buNone/>
              <a:defRPr sz="2400" b="1">
                <a:solidFill>
                  <a:schemeClr val="accent6"/>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548944" y="4830929"/>
            <a:ext cx="711197" cy="723544"/>
          </a:xfrm>
        </p:spPr>
        <p:txBody>
          <a:bodyPr anchor="ctr"/>
          <a:lstStyle>
            <a:lvl1pPr marL="0" indent="0" algn="ctr">
              <a:buNone/>
              <a:defRPr/>
            </a:lvl1pPr>
          </a:lstStyle>
          <a:p>
            <a:r>
              <a:rPr lang="en-US" noProof="0" dirty="0"/>
              <a:t>Icon</a:t>
            </a:r>
          </a:p>
        </p:txBody>
      </p:sp>
    </p:spTree>
    <p:extLst>
      <p:ext uri="{BB962C8B-B14F-4D97-AF65-F5344CB8AC3E}">
        <p14:creationId xmlns:p14="http://schemas.microsoft.com/office/powerpoint/2010/main" val="28474110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ide patch Icon Content 3 rows">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7151214" y="2035302"/>
            <a:ext cx="4312844" cy="914490"/>
          </a:xfrm>
        </p:spPr>
        <p:txBody>
          <a:bodyPr lIns="91440" rIns="91440" anchor="ctr">
            <a:noAutofit/>
          </a:bodyPr>
          <a:lstStyle>
            <a:lvl1pPr marL="0" indent="0">
              <a:buNone/>
              <a:defRPr sz="1400"/>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624840" y="2280181"/>
            <a:ext cx="4937760" cy="424732"/>
          </a:xfrm>
          <a:noFill/>
        </p:spPr>
        <p:txBody>
          <a:bodyPr wrap="square" lIns="91440" rIns="91440" anchor="ctr">
            <a:noAutofit/>
          </a:bodyPr>
          <a:lstStyle>
            <a:lvl1pPr marL="0" indent="0" algn="r">
              <a:buNone/>
              <a:defRPr sz="2000" b="1">
                <a:solidFill>
                  <a:schemeClr val="tx2"/>
                </a:solidFill>
              </a:defRPr>
            </a:lvl1pPr>
          </a:lstStyle>
          <a:p>
            <a:pPr lvl="0"/>
            <a:r>
              <a:rPr lang="en-US" noProof="0"/>
              <a:t>ADD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756426" y="1935993"/>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6071132" y="3576256"/>
            <a:ext cx="5392925" cy="914490"/>
          </a:xfrm>
        </p:spPr>
        <p:txBody>
          <a:bodyPr lIns="91440" rIns="91440" anchor="ctr">
            <a:noAutofit/>
          </a:bodyPr>
          <a:lstStyle>
            <a:lvl1pPr marL="0" indent="0">
              <a:buNone/>
              <a:defRPr sz="1400"/>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548640" y="3846999"/>
            <a:ext cx="4023360" cy="424732"/>
          </a:xfrm>
          <a:noFill/>
        </p:spPr>
        <p:txBody>
          <a:bodyPr wrap="square" lIns="91440" rIns="91440" anchor="ctr">
            <a:noAutofit/>
          </a:bodyPr>
          <a:lstStyle>
            <a:lvl1pPr marL="0" indent="0" algn="r">
              <a:buNone/>
              <a:defRPr sz="2000" b="1">
                <a:solidFill>
                  <a:schemeClr val="accent5"/>
                </a:solidFill>
              </a:defRPr>
            </a:lvl1pPr>
          </a:lstStyle>
          <a:p>
            <a:pPr lvl="0"/>
            <a:r>
              <a:rPr lang="en-US" noProof="0"/>
              <a:t>ADD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4774508" y="350281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4949699" y="5117210"/>
            <a:ext cx="6514359" cy="914490"/>
          </a:xfrm>
        </p:spPr>
        <p:txBody>
          <a:bodyPr lIns="91440" rIns="91440" anchor="ctr">
            <a:noAutofit/>
          </a:bodyPr>
          <a:lstStyle>
            <a:lvl1pPr marL="0" indent="0">
              <a:buNone/>
              <a:defRPr sz="1400"/>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548641" y="5362089"/>
            <a:ext cx="2956560" cy="424732"/>
          </a:xfrm>
          <a:noFill/>
        </p:spPr>
        <p:txBody>
          <a:bodyPr wrap="square" lIns="91440" rIns="91440" anchor="ctr">
            <a:noAutofit/>
          </a:bodyPr>
          <a:lstStyle>
            <a:lvl1pPr marL="0" indent="0" algn="r">
              <a:buNone/>
              <a:defRPr sz="2000" b="1">
                <a:solidFill>
                  <a:schemeClr val="accent6"/>
                </a:solidFill>
              </a:defRPr>
            </a:lvl1pPr>
          </a:lstStyle>
          <a:p>
            <a:pPr lvl="0"/>
            <a:r>
              <a:rPr lang="en-US" noProof="0"/>
              <a:t>ADD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3680392" y="501790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35" name="Freeform: Shape 34">
            <a:extLst>
              <a:ext uri="{FF2B5EF4-FFF2-40B4-BE49-F238E27FC236}">
                <a16:creationId xmlns:a16="http://schemas.microsoft.com/office/drawing/2014/main" id="{79F57DF2-7AB9-4D3A-AADE-E93D5621B0F8}"/>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5897438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2018097"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6B9C406-BFD3-481F-9B48-3DCA3A33014F}"/>
              </a:ext>
              <a:ext uri="{C183D7F6-B498-43B3-948B-1728B52AA6E4}">
                <adec:decorative xmlns:adec="http://schemas.microsoft.com/office/drawing/2017/decorative" val="1"/>
              </a:ext>
            </a:extLst>
          </p:cNvPr>
          <p:cNvCxnSpPr/>
          <p:nvPr userDrawn="1"/>
        </p:nvCxnSpPr>
        <p:spPr>
          <a:xfrm>
            <a:off x="57518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AF3D50D-B3D8-4A41-84D8-4BE250D1BD62}"/>
              </a:ext>
              <a:ext uri="{C183D7F6-B498-43B3-948B-1728B52AA6E4}">
                <adec:decorative xmlns:adec="http://schemas.microsoft.com/office/drawing/2017/decorative" val="1"/>
              </a:ext>
            </a:extLst>
          </p:cNvPr>
          <p:cNvCxnSpPr/>
          <p:nvPr userDrawn="1"/>
        </p:nvCxnSpPr>
        <p:spPr>
          <a:xfrm>
            <a:off x="94856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533401"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1</a:t>
            </a:r>
          </a:p>
        </p:txBody>
      </p:sp>
      <p:sp>
        <p:nvSpPr>
          <p:cNvPr id="30" name="Picture Placeholder 8">
            <a:extLst>
              <a:ext uri="{FF2B5EF4-FFF2-40B4-BE49-F238E27FC236}">
                <a16:creationId xmlns:a16="http://schemas.microsoft.com/office/drawing/2014/main" id="{6321F101-EC7B-4128-A7FA-373AC507D3D4}"/>
              </a:ext>
              <a:ext uri="{C183D7F6-B498-43B3-948B-1728B52AA6E4}">
                <adec:decorative xmlns:adec="http://schemas.microsoft.com/office/drawing/2017/decorative" val="1"/>
              </a:ext>
            </a:extLst>
          </p:cNvPr>
          <p:cNvSpPr>
            <a:spLocks noGrp="1"/>
          </p:cNvSpPr>
          <p:nvPr>
            <p:ph type="pic" sz="quarter" idx="18" hasCustomPrompt="1"/>
          </p:nvPr>
        </p:nvSpPr>
        <p:spPr>
          <a:xfrm>
            <a:off x="42672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2</a:t>
            </a:r>
          </a:p>
        </p:txBody>
      </p:sp>
      <p:sp>
        <p:nvSpPr>
          <p:cNvPr id="31" name="Picture Placeholder 8">
            <a:extLst>
              <a:ext uri="{FF2B5EF4-FFF2-40B4-BE49-F238E27FC236}">
                <a16:creationId xmlns:a16="http://schemas.microsoft.com/office/drawing/2014/main" id="{229667AF-39CB-43E6-8D30-A2DDF8365C21}"/>
              </a:ext>
              <a:ext uri="{C183D7F6-B498-43B3-948B-1728B52AA6E4}">
                <adec:decorative xmlns:adec="http://schemas.microsoft.com/office/drawing/2017/decorative" val="1"/>
              </a:ext>
            </a:extLst>
          </p:cNvPr>
          <p:cNvSpPr>
            <a:spLocks noGrp="1"/>
          </p:cNvSpPr>
          <p:nvPr>
            <p:ph type="pic" sz="quarter" idx="19" hasCustomPrompt="1"/>
          </p:nvPr>
        </p:nvSpPr>
        <p:spPr>
          <a:xfrm>
            <a:off x="80010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3</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864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3" name="Text Placeholder 7">
            <a:extLst>
              <a:ext uri="{FF2B5EF4-FFF2-40B4-BE49-F238E27FC236}">
                <a16:creationId xmlns:a16="http://schemas.microsoft.com/office/drawing/2014/main" id="{EB4CA538-2AD9-458A-B582-2FBFEAF60CFA}"/>
              </a:ext>
            </a:extLst>
          </p:cNvPr>
          <p:cNvSpPr>
            <a:spLocks noGrp="1"/>
          </p:cNvSpPr>
          <p:nvPr>
            <p:ph type="body" sz="quarter" idx="20" hasCustomPrompt="1"/>
          </p:nvPr>
        </p:nvSpPr>
        <p:spPr>
          <a:xfrm>
            <a:off x="42672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5" name="Text Placeholder 7">
            <a:extLst>
              <a:ext uri="{FF2B5EF4-FFF2-40B4-BE49-F238E27FC236}">
                <a16:creationId xmlns:a16="http://schemas.microsoft.com/office/drawing/2014/main" id="{857C263B-EA99-4350-84C0-08B9746AEC05}"/>
              </a:ext>
            </a:extLst>
          </p:cNvPr>
          <p:cNvSpPr>
            <a:spLocks noGrp="1"/>
          </p:cNvSpPr>
          <p:nvPr>
            <p:ph type="body" sz="quarter" idx="21" hasCustomPrompt="1"/>
          </p:nvPr>
        </p:nvSpPr>
        <p:spPr>
          <a:xfrm>
            <a:off x="80010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Tree>
    <p:extLst>
      <p:ext uri="{BB962C8B-B14F-4D97-AF65-F5344CB8AC3E}">
        <p14:creationId xmlns:p14="http://schemas.microsoft.com/office/powerpoint/2010/main" val="11847593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1751397" y="5027659"/>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723902" y="2057402"/>
            <a:ext cx="2743197" cy="274319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1021" y="5307558"/>
            <a:ext cx="3108959" cy="424732"/>
          </a:xfrm>
          <a:noFill/>
        </p:spPr>
        <p:txBody>
          <a:bodyPr wrap="square" lIns="91440" rIns="91440" anchor="t">
            <a:noAutofit/>
          </a:bodyPr>
          <a:lstStyle>
            <a:lvl1pPr marL="0" indent="0" algn="ctr">
              <a:spcBef>
                <a:spcPts val="0"/>
              </a:spcBef>
              <a:spcAft>
                <a:spcPts val="0"/>
              </a:spcAft>
              <a:buNone/>
              <a:defRPr sz="2000" b="1">
                <a:solidFill>
                  <a:schemeClr val="tx2"/>
                </a:solidFill>
                <a:latin typeface="+mj-lt"/>
              </a:defRPr>
            </a:lvl1pPr>
          </a:lstStyle>
          <a:p>
            <a:pPr lvl="0"/>
            <a:r>
              <a:rPr lang="en-US" noProof="0"/>
              <a:t>ADD TEXT </a:t>
            </a:r>
          </a:p>
        </p:txBody>
      </p:sp>
      <p:sp>
        <p:nvSpPr>
          <p:cNvPr id="17" name="Text Placeholder 7">
            <a:extLst>
              <a:ext uri="{FF2B5EF4-FFF2-40B4-BE49-F238E27FC236}">
                <a16:creationId xmlns:a16="http://schemas.microsoft.com/office/drawing/2014/main" id="{2FD9C5C0-2B13-4BD9-BA25-5F692DE9E82D}"/>
              </a:ext>
            </a:extLst>
          </p:cNvPr>
          <p:cNvSpPr>
            <a:spLocks noGrp="1"/>
          </p:cNvSpPr>
          <p:nvPr>
            <p:ph type="body" sz="quarter" idx="18" hasCustomPrompt="1"/>
          </p:nvPr>
        </p:nvSpPr>
        <p:spPr>
          <a:xfrm>
            <a:off x="541021" y="5688559"/>
            <a:ext cx="3108959" cy="323629"/>
          </a:xfrm>
          <a:noFill/>
        </p:spPr>
        <p:txBody>
          <a:bodyPr wrap="square" lIns="91440" rIns="91440" anchor="t">
            <a:noAutofit/>
          </a:bodyPr>
          <a:lstStyle>
            <a:lvl1pPr marL="0" indent="0" algn="ctr">
              <a:spcBef>
                <a:spcPts val="0"/>
              </a:spcBef>
              <a:spcAft>
                <a:spcPts val="0"/>
              </a:spcAft>
              <a:buNone/>
              <a:defRPr sz="1400" b="0">
                <a:solidFill>
                  <a:schemeClr val="tx2"/>
                </a:solidFill>
                <a:latin typeface="+mn-lt"/>
              </a:defRPr>
            </a:lvl1pPr>
          </a:lstStyle>
          <a:p>
            <a:pPr lvl="0"/>
            <a:r>
              <a:rPr lang="en-US" noProof="0"/>
              <a:t>Description</a:t>
            </a:r>
          </a:p>
        </p:txBody>
      </p:sp>
      <p:cxnSp>
        <p:nvCxnSpPr>
          <p:cNvPr id="5" name="Straight Connector 4">
            <a:extLst>
              <a:ext uri="{FF2B5EF4-FFF2-40B4-BE49-F238E27FC236}">
                <a16:creationId xmlns:a16="http://schemas.microsoft.com/office/drawing/2014/main" id="{9971D9F8-CAE6-4680-A029-F96D0F1441FD}"/>
              </a:ext>
            </a:extLst>
          </p:cNvPr>
          <p:cNvCxnSpPr>
            <a:cxnSpLocks/>
          </p:cNvCxnSpPr>
          <p:nvPr userDrawn="1"/>
        </p:nvCxnSpPr>
        <p:spPr>
          <a:xfrm flipH="1">
            <a:off x="3907846"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31598D0-210A-4FC8-9A7B-BFA0921CF214}"/>
              </a:ext>
              <a:ext uri="{C183D7F6-B498-43B3-948B-1728B52AA6E4}">
                <adec:decorative xmlns:adec="http://schemas.microsoft.com/office/drawing/2017/decorative" val="1"/>
              </a:ext>
            </a:extLst>
          </p:cNvPr>
          <p:cNvCxnSpPr>
            <a:cxnSpLocks/>
          </p:cNvCxnSpPr>
          <p:nvPr userDrawn="1"/>
        </p:nvCxnSpPr>
        <p:spPr>
          <a:xfrm rot="16200000">
            <a:off x="5536511"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606439E2-68F5-46DF-9799-ABBEBECFD358}"/>
              </a:ext>
              <a:ext uri="{C183D7F6-B498-43B3-948B-1728B52AA6E4}">
                <adec:decorative xmlns:adec="http://schemas.microsoft.com/office/drawing/2017/decorative" val="1"/>
              </a:ext>
            </a:extLst>
          </p:cNvPr>
          <p:cNvGrpSpPr/>
          <p:nvPr userDrawn="1"/>
        </p:nvGrpSpPr>
        <p:grpSpPr>
          <a:xfrm>
            <a:off x="3906013" y="2754546"/>
            <a:ext cx="3254399" cy="2828600"/>
            <a:chOff x="4431264" y="2199060"/>
            <a:chExt cx="3363136" cy="2828600"/>
          </a:xfrm>
        </p:grpSpPr>
        <p:cxnSp>
          <p:nvCxnSpPr>
            <p:cNvPr id="21" name="Straight Connector 20">
              <a:extLst>
                <a:ext uri="{FF2B5EF4-FFF2-40B4-BE49-F238E27FC236}">
                  <a16:creationId xmlns:a16="http://schemas.microsoft.com/office/drawing/2014/main" id="{E95E9585-55FC-4C03-8122-DED9B077D9F8}"/>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2403E01-A7A9-4801-84C2-A2B3D9B7F577}"/>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5" name="Picture Placeholder 8">
            <a:extLst>
              <a:ext uri="{FF2B5EF4-FFF2-40B4-BE49-F238E27FC236}">
                <a16:creationId xmlns:a16="http://schemas.microsoft.com/office/drawing/2014/main" id="{BDA24073-E1E8-43FF-B135-B2947B97222B}"/>
              </a:ext>
              <a:ext uri="{C183D7F6-B498-43B3-948B-1728B52AA6E4}">
                <adec:decorative xmlns:adec="http://schemas.microsoft.com/office/drawing/2017/decorative" val="1"/>
              </a:ext>
            </a:extLst>
          </p:cNvPr>
          <p:cNvSpPr>
            <a:spLocks noGrp="1"/>
          </p:cNvSpPr>
          <p:nvPr userDrawn="1">
            <p:ph type="pic" sz="quarter" idx="19" hasCustomPrompt="1"/>
          </p:nvPr>
        </p:nvSpPr>
        <p:spPr>
          <a:xfrm>
            <a:off x="5426747"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Picture Placeholder 8">
            <a:extLst>
              <a:ext uri="{FF2B5EF4-FFF2-40B4-BE49-F238E27FC236}">
                <a16:creationId xmlns:a16="http://schemas.microsoft.com/office/drawing/2014/main" id="{DAD1D946-AD65-4E2D-A739-D93BA1AC1DFD}"/>
              </a:ext>
              <a:ext uri="{C183D7F6-B498-43B3-948B-1728B52AA6E4}">
                <adec:decorative xmlns:adec="http://schemas.microsoft.com/office/drawing/2017/decorative" val="1"/>
              </a:ext>
            </a:extLst>
          </p:cNvPr>
          <p:cNvSpPr>
            <a:spLocks noGrp="1"/>
          </p:cNvSpPr>
          <p:nvPr userDrawn="1">
            <p:ph type="pic" sz="quarter" idx="20" hasCustomPrompt="1"/>
          </p:nvPr>
        </p:nvSpPr>
        <p:spPr>
          <a:xfrm>
            <a:off x="4408933"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7" name="Picture Placeholder 8">
            <a:extLst>
              <a:ext uri="{FF2B5EF4-FFF2-40B4-BE49-F238E27FC236}">
                <a16:creationId xmlns:a16="http://schemas.microsoft.com/office/drawing/2014/main" id="{036FD13F-5CDF-4A6F-A890-1F23EA59027F}"/>
              </a:ext>
              <a:ext uri="{C183D7F6-B498-43B3-948B-1728B52AA6E4}">
                <adec:decorative xmlns:adec="http://schemas.microsoft.com/office/drawing/2017/decorative" val="1"/>
              </a:ext>
            </a:extLst>
          </p:cNvPr>
          <p:cNvSpPr>
            <a:spLocks noGrp="1"/>
          </p:cNvSpPr>
          <p:nvPr userDrawn="1">
            <p:ph type="pic" sz="quarter" idx="21" hasCustomPrompt="1"/>
          </p:nvPr>
        </p:nvSpPr>
        <p:spPr>
          <a:xfrm>
            <a:off x="6458832"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cxnSp>
        <p:nvCxnSpPr>
          <p:cNvPr id="36" name="Straight Connector 35">
            <a:extLst>
              <a:ext uri="{FF2B5EF4-FFF2-40B4-BE49-F238E27FC236}">
                <a16:creationId xmlns:a16="http://schemas.microsoft.com/office/drawing/2014/main" id="{4EA974DF-48E5-46E7-9453-8A47028BC514}"/>
              </a:ext>
              <a:ext uri="{C183D7F6-B498-43B3-948B-1728B52AA6E4}">
                <adec:decorative xmlns:adec="http://schemas.microsoft.com/office/drawing/2017/decorative" val="1"/>
              </a:ext>
            </a:extLst>
          </p:cNvPr>
          <p:cNvCxnSpPr>
            <a:cxnSpLocks/>
          </p:cNvCxnSpPr>
          <p:nvPr userDrawn="1"/>
        </p:nvCxnSpPr>
        <p:spPr>
          <a:xfrm flipH="1">
            <a:off x="7036660"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A85692E-DBD5-4FD7-95CA-849C102632D2}"/>
              </a:ext>
              <a:ext uri="{C183D7F6-B498-43B3-948B-1728B52AA6E4}">
                <adec:decorative xmlns:adec="http://schemas.microsoft.com/office/drawing/2017/decorative" val="1"/>
              </a:ext>
            </a:extLst>
          </p:cNvPr>
          <p:cNvCxnSpPr>
            <a:cxnSpLocks/>
          </p:cNvCxnSpPr>
          <p:nvPr userDrawn="1"/>
        </p:nvCxnSpPr>
        <p:spPr>
          <a:xfrm rot="16200000">
            <a:off x="8665325"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606422F5-A2F2-43D5-84EE-F875A28A728B}"/>
              </a:ext>
              <a:ext uri="{C183D7F6-B498-43B3-948B-1728B52AA6E4}">
                <adec:decorative xmlns:adec="http://schemas.microsoft.com/office/drawing/2017/decorative" val="1"/>
              </a:ext>
            </a:extLst>
          </p:cNvPr>
          <p:cNvGrpSpPr/>
          <p:nvPr userDrawn="1"/>
        </p:nvGrpSpPr>
        <p:grpSpPr>
          <a:xfrm>
            <a:off x="7034827" y="2754546"/>
            <a:ext cx="3254399" cy="2828600"/>
            <a:chOff x="4431264" y="2199060"/>
            <a:chExt cx="3363136" cy="2828600"/>
          </a:xfrm>
        </p:grpSpPr>
        <p:cxnSp>
          <p:nvCxnSpPr>
            <p:cNvPr id="39" name="Straight Connector 38">
              <a:extLst>
                <a:ext uri="{FF2B5EF4-FFF2-40B4-BE49-F238E27FC236}">
                  <a16:creationId xmlns:a16="http://schemas.microsoft.com/office/drawing/2014/main" id="{4BDD12EB-7EFD-4370-A7C6-9E57D6A7C6DF}"/>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D1AAC8-713E-418F-B7B4-27B58BDFD77C}"/>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41" name="Picture Placeholder 8">
            <a:extLst>
              <a:ext uri="{FF2B5EF4-FFF2-40B4-BE49-F238E27FC236}">
                <a16:creationId xmlns:a16="http://schemas.microsoft.com/office/drawing/2014/main" id="{DEE070FD-95C9-4396-B429-69E1E14E3273}"/>
              </a:ext>
              <a:ext uri="{C183D7F6-B498-43B3-948B-1728B52AA6E4}">
                <adec:decorative xmlns:adec="http://schemas.microsoft.com/office/drawing/2017/decorative" val="1"/>
              </a:ext>
            </a:extLst>
          </p:cNvPr>
          <p:cNvSpPr>
            <a:spLocks noGrp="1"/>
          </p:cNvSpPr>
          <p:nvPr>
            <p:ph type="pic" sz="quarter" idx="22" hasCustomPrompt="1"/>
          </p:nvPr>
        </p:nvSpPr>
        <p:spPr>
          <a:xfrm>
            <a:off x="8555561"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Picture Placeholder 8">
            <a:extLst>
              <a:ext uri="{FF2B5EF4-FFF2-40B4-BE49-F238E27FC236}">
                <a16:creationId xmlns:a16="http://schemas.microsoft.com/office/drawing/2014/main" id="{5A9E7D40-35C3-4F7D-AAB6-D4168037C92B}"/>
              </a:ext>
              <a:ext uri="{C183D7F6-B498-43B3-948B-1728B52AA6E4}">
                <adec:decorative xmlns:adec="http://schemas.microsoft.com/office/drawing/2017/decorative" val="1"/>
              </a:ext>
            </a:extLst>
          </p:cNvPr>
          <p:cNvSpPr>
            <a:spLocks noGrp="1"/>
          </p:cNvSpPr>
          <p:nvPr>
            <p:ph type="pic" sz="quarter" idx="23" hasCustomPrompt="1"/>
          </p:nvPr>
        </p:nvSpPr>
        <p:spPr>
          <a:xfrm>
            <a:off x="7537747"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3" name="Picture Placeholder 8">
            <a:extLst>
              <a:ext uri="{FF2B5EF4-FFF2-40B4-BE49-F238E27FC236}">
                <a16:creationId xmlns:a16="http://schemas.microsoft.com/office/drawing/2014/main" id="{13CB6343-C37E-4656-A566-EA9A3A1BF01D}"/>
              </a:ext>
              <a:ext uri="{C183D7F6-B498-43B3-948B-1728B52AA6E4}">
                <adec:decorative xmlns:adec="http://schemas.microsoft.com/office/drawing/2017/decorative" val="1"/>
              </a:ext>
            </a:extLst>
          </p:cNvPr>
          <p:cNvSpPr>
            <a:spLocks noGrp="1"/>
          </p:cNvSpPr>
          <p:nvPr>
            <p:ph type="pic" sz="quarter" idx="24" hasCustomPrompt="1"/>
          </p:nvPr>
        </p:nvSpPr>
        <p:spPr>
          <a:xfrm>
            <a:off x="9587646"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4" name="Text Placeholder 7">
            <a:extLst>
              <a:ext uri="{FF2B5EF4-FFF2-40B4-BE49-F238E27FC236}">
                <a16:creationId xmlns:a16="http://schemas.microsoft.com/office/drawing/2014/main" id="{847B0A6E-95FE-4876-8783-F2D69813E0D6}"/>
              </a:ext>
            </a:extLst>
          </p:cNvPr>
          <p:cNvSpPr>
            <a:spLocks noGrp="1"/>
          </p:cNvSpPr>
          <p:nvPr>
            <p:ph type="body" sz="quarter" idx="25" hasCustomPrompt="1"/>
          </p:nvPr>
        </p:nvSpPr>
        <p:spPr>
          <a:xfrm>
            <a:off x="7595850"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5" name="Text Placeholder 7">
            <a:extLst>
              <a:ext uri="{FF2B5EF4-FFF2-40B4-BE49-F238E27FC236}">
                <a16:creationId xmlns:a16="http://schemas.microsoft.com/office/drawing/2014/main" id="{4E9CD2A8-E96D-45CF-B252-F6F8267FF344}"/>
              </a:ext>
            </a:extLst>
          </p:cNvPr>
          <p:cNvSpPr>
            <a:spLocks noGrp="1"/>
          </p:cNvSpPr>
          <p:nvPr>
            <p:ph type="body" sz="quarter" idx="26" hasCustomPrompt="1"/>
          </p:nvPr>
        </p:nvSpPr>
        <p:spPr>
          <a:xfrm>
            <a:off x="6557415"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1AE8BBFE-01C4-4028-9B89-8D3A005A4B89}"/>
              </a:ext>
            </a:extLst>
          </p:cNvPr>
          <p:cNvSpPr>
            <a:spLocks noGrp="1"/>
          </p:cNvSpPr>
          <p:nvPr>
            <p:ph type="body" sz="quarter" idx="27" hasCustomPrompt="1"/>
          </p:nvPr>
        </p:nvSpPr>
        <p:spPr>
          <a:xfrm>
            <a:off x="5564282"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7" name="Text Placeholder 7">
            <a:extLst>
              <a:ext uri="{FF2B5EF4-FFF2-40B4-BE49-F238E27FC236}">
                <a16:creationId xmlns:a16="http://schemas.microsoft.com/office/drawing/2014/main" id="{49C15349-435A-457E-9835-D4345AD3ED9F}"/>
              </a:ext>
            </a:extLst>
          </p:cNvPr>
          <p:cNvSpPr>
            <a:spLocks noGrp="1"/>
          </p:cNvSpPr>
          <p:nvPr>
            <p:ph type="body" sz="quarter" idx="28" hasCustomPrompt="1"/>
          </p:nvPr>
        </p:nvSpPr>
        <p:spPr>
          <a:xfrm>
            <a:off x="10727786"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8" name="Text Placeholder 7">
            <a:extLst>
              <a:ext uri="{FF2B5EF4-FFF2-40B4-BE49-F238E27FC236}">
                <a16:creationId xmlns:a16="http://schemas.microsoft.com/office/drawing/2014/main" id="{06DC437D-C5F6-49FA-8BF0-932297827EA8}"/>
              </a:ext>
            </a:extLst>
          </p:cNvPr>
          <p:cNvSpPr>
            <a:spLocks noGrp="1"/>
          </p:cNvSpPr>
          <p:nvPr>
            <p:ph type="body" sz="quarter" idx="29" hasCustomPrompt="1"/>
          </p:nvPr>
        </p:nvSpPr>
        <p:spPr>
          <a:xfrm>
            <a:off x="9689351"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9DB16E7F-EE86-4AF9-871B-5614FE2D4428}"/>
              </a:ext>
            </a:extLst>
          </p:cNvPr>
          <p:cNvSpPr>
            <a:spLocks noGrp="1"/>
          </p:cNvSpPr>
          <p:nvPr>
            <p:ph type="body" sz="quarter" idx="30" hasCustomPrompt="1"/>
          </p:nvPr>
        </p:nvSpPr>
        <p:spPr>
          <a:xfrm>
            <a:off x="8696218"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Tree>
    <p:extLst>
      <p:ext uri="{BB962C8B-B14F-4D97-AF65-F5344CB8AC3E}">
        <p14:creationId xmlns:p14="http://schemas.microsoft.com/office/powerpoint/2010/main" val="36222131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_Org Char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960064"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788864"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788864"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46423" y="665228"/>
            <a:ext cx="0" cy="740664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8112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15204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15204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36400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33492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33492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544977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515904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515904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72595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9687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9687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9066634"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775905"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775905"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26095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_Org Chart 6">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596641"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425441"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425441"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112012"/>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0527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28815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469127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65010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8308140"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p:cNvSpPr>
          <p:nvPr>
            <p:ph type="pic" sz="quarter" idx="39" hasCustomPrompt="1"/>
          </p:nvPr>
        </p:nvSpPr>
        <p:spPr>
          <a:xfrm>
            <a:off x="10115251"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82655552"/>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itle Slide_DeepYellow">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7664319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_Org Chart 1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4178095" y="1905000"/>
            <a:ext cx="1255400" cy="1255400"/>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601136" y="2288331"/>
            <a:ext cx="3108959" cy="290097"/>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601136" y="2566041"/>
            <a:ext cx="3108959" cy="221043"/>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670561"/>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noChangeAspect="1"/>
          </p:cNvSpPr>
          <p:nvPr>
            <p:ph type="pic" sz="quarter" idx="21" hasCustomPrompt="1"/>
          </p:nvPr>
        </p:nvSpPr>
        <p:spPr>
          <a:xfrm>
            <a:off x="10984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noChangeAspect="1"/>
          </p:cNvSpPr>
          <p:nvPr>
            <p:ph type="pic" sz="quarter" idx="27" hasCustomPrompt="1"/>
          </p:nvPr>
        </p:nvSpPr>
        <p:spPr>
          <a:xfrm>
            <a:off x="29272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noChangeAspect="1"/>
          </p:cNvSpPr>
          <p:nvPr>
            <p:ph type="pic" sz="quarter" idx="30" hasCustomPrompt="1"/>
          </p:nvPr>
        </p:nvSpPr>
        <p:spPr>
          <a:xfrm>
            <a:off x="473699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noChangeAspect="1"/>
          </p:cNvSpPr>
          <p:nvPr>
            <p:ph type="pic" sz="quarter" idx="33" hasCustomPrompt="1"/>
          </p:nvPr>
        </p:nvSpPr>
        <p:spPr>
          <a:xfrm>
            <a:off x="65467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noChangeAspect="1"/>
          </p:cNvSpPr>
          <p:nvPr>
            <p:ph type="pic" sz="quarter" idx="36" hasCustomPrompt="1"/>
          </p:nvPr>
        </p:nvSpPr>
        <p:spPr>
          <a:xfrm>
            <a:off x="8353860"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noChangeAspect="1"/>
          </p:cNvSpPr>
          <p:nvPr>
            <p:ph type="pic" sz="quarter" idx="39" hasCustomPrompt="1"/>
          </p:nvPr>
        </p:nvSpPr>
        <p:spPr>
          <a:xfrm>
            <a:off x="10160971"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cxnSp>
        <p:nvCxnSpPr>
          <p:cNvPr id="34" name="Straight Connector 33">
            <a:extLst>
              <a:ext uri="{FF2B5EF4-FFF2-40B4-BE49-F238E27FC236}">
                <a16:creationId xmlns:a16="http://schemas.microsoft.com/office/drawing/2014/main" id="{A69BD202-1C38-47A5-8B06-0AADB78AAE08}"/>
              </a:ext>
              <a:ext uri="{C183D7F6-B498-43B3-948B-1728B52AA6E4}">
                <adec:decorative xmlns:adec="http://schemas.microsoft.com/office/drawing/2017/decorative" val="1"/>
              </a:ext>
            </a:extLst>
          </p:cNvPr>
          <p:cNvCxnSpPr>
            <a:cxnSpLocks/>
          </p:cNvCxnSpPr>
          <p:nvPr userDrawn="1"/>
        </p:nvCxnSpPr>
        <p:spPr>
          <a:xfrm rot="16200000">
            <a:off x="6165169" y="2642433"/>
            <a:ext cx="0" cy="5564151"/>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8" name="Picture Placeholder 8">
            <a:extLst>
              <a:ext uri="{FF2B5EF4-FFF2-40B4-BE49-F238E27FC236}">
                <a16:creationId xmlns:a16="http://schemas.microsoft.com/office/drawing/2014/main" id="{68CF0B9D-069C-46BA-9B77-7BDE114F3E55}"/>
              </a:ext>
              <a:ext uri="{C183D7F6-B498-43B3-948B-1728B52AA6E4}">
                <adec:decorative xmlns:adec="http://schemas.microsoft.com/office/drawing/2017/decorative" val="1"/>
              </a:ext>
            </a:extLst>
          </p:cNvPr>
          <p:cNvSpPr>
            <a:spLocks noGrp="1" noChangeAspect="1"/>
          </p:cNvSpPr>
          <p:nvPr>
            <p:ph type="pic" sz="quarter" idx="45" hasCustomPrompt="1"/>
          </p:nvPr>
        </p:nvSpPr>
        <p:spPr>
          <a:xfrm>
            <a:off x="29272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9" name="Text Placeholder 7">
            <a:extLst>
              <a:ext uri="{FF2B5EF4-FFF2-40B4-BE49-F238E27FC236}">
                <a16:creationId xmlns:a16="http://schemas.microsoft.com/office/drawing/2014/main" id="{6EB5CB55-9BF0-4309-AA93-9540CDA1CE22}"/>
              </a:ext>
            </a:extLst>
          </p:cNvPr>
          <p:cNvSpPr>
            <a:spLocks noGrp="1"/>
          </p:cNvSpPr>
          <p:nvPr>
            <p:ph type="body" sz="quarter" idx="46" hasCustomPrompt="1"/>
          </p:nvPr>
        </p:nvSpPr>
        <p:spPr>
          <a:xfrm>
            <a:off x="25908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0" name="Text Placeholder 7">
            <a:extLst>
              <a:ext uri="{FF2B5EF4-FFF2-40B4-BE49-F238E27FC236}">
                <a16:creationId xmlns:a16="http://schemas.microsoft.com/office/drawing/2014/main" id="{184A6FF6-89E5-41B3-83AD-E1F1AC1C7187}"/>
              </a:ext>
            </a:extLst>
          </p:cNvPr>
          <p:cNvSpPr>
            <a:spLocks noGrp="1"/>
          </p:cNvSpPr>
          <p:nvPr>
            <p:ph type="body" sz="quarter" idx="47" hasCustomPrompt="1"/>
          </p:nvPr>
        </p:nvSpPr>
        <p:spPr>
          <a:xfrm>
            <a:off x="25908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1" name="Picture Placeholder 8">
            <a:extLst>
              <a:ext uri="{FF2B5EF4-FFF2-40B4-BE49-F238E27FC236}">
                <a16:creationId xmlns:a16="http://schemas.microsoft.com/office/drawing/2014/main" id="{65909E03-0C86-44C4-9260-484E8CF6315F}"/>
              </a:ext>
              <a:ext uri="{C183D7F6-B498-43B3-948B-1728B52AA6E4}">
                <adec:decorative xmlns:adec="http://schemas.microsoft.com/office/drawing/2017/decorative" val="1"/>
              </a:ext>
            </a:extLst>
          </p:cNvPr>
          <p:cNvSpPr>
            <a:spLocks noGrp="1" noChangeAspect="1"/>
          </p:cNvSpPr>
          <p:nvPr>
            <p:ph type="pic" sz="quarter" idx="48" hasCustomPrompt="1"/>
          </p:nvPr>
        </p:nvSpPr>
        <p:spPr>
          <a:xfrm>
            <a:off x="473699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Text Placeholder 7">
            <a:extLst>
              <a:ext uri="{FF2B5EF4-FFF2-40B4-BE49-F238E27FC236}">
                <a16:creationId xmlns:a16="http://schemas.microsoft.com/office/drawing/2014/main" id="{0D08C690-4C72-47C4-ADBC-6DBFC463FC37}"/>
              </a:ext>
            </a:extLst>
          </p:cNvPr>
          <p:cNvSpPr>
            <a:spLocks noGrp="1"/>
          </p:cNvSpPr>
          <p:nvPr>
            <p:ph type="body" sz="quarter" idx="49" hasCustomPrompt="1"/>
          </p:nvPr>
        </p:nvSpPr>
        <p:spPr>
          <a:xfrm>
            <a:off x="440055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3" name="Text Placeholder 7">
            <a:extLst>
              <a:ext uri="{FF2B5EF4-FFF2-40B4-BE49-F238E27FC236}">
                <a16:creationId xmlns:a16="http://schemas.microsoft.com/office/drawing/2014/main" id="{FEBB122E-6E5D-4B48-91C0-C6EB8BA3D2D9}"/>
              </a:ext>
            </a:extLst>
          </p:cNvPr>
          <p:cNvSpPr>
            <a:spLocks noGrp="1"/>
          </p:cNvSpPr>
          <p:nvPr>
            <p:ph type="body" sz="quarter" idx="50" hasCustomPrompt="1"/>
          </p:nvPr>
        </p:nvSpPr>
        <p:spPr>
          <a:xfrm>
            <a:off x="440055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4" name="Picture Placeholder 8">
            <a:extLst>
              <a:ext uri="{FF2B5EF4-FFF2-40B4-BE49-F238E27FC236}">
                <a16:creationId xmlns:a16="http://schemas.microsoft.com/office/drawing/2014/main" id="{A968314E-9F6B-4D90-BC2A-C5BB6AC70F5F}"/>
              </a:ext>
              <a:ext uri="{C183D7F6-B498-43B3-948B-1728B52AA6E4}">
                <adec:decorative xmlns:adec="http://schemas.microsoft.com/office/drawing/2017/decorative" val="1"/>
              </a:ext>
            </a:extLst>
          </p:cNvPr>
          <p:cNvSpPr>
            <a:spLocks noGrp="1" noChangeAspect="1"/>
          </p:cNvSpPr>
          <p:nvPr>
            <p:ph type="pic" sz="quarter" idx="51" hasCustomPrompt="1"/>
          </p:nvPr>
        </p:nvSpPr>
        <p:spPr>
          <a:xfrm>
            <a:off x="65467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5" name="Text Placeholder 7">
            <a:extLst>
              <a:ext uri="{FF2B5EF4-FFF2-40B4-BE49-F238E27FC236}">
                <a16:creationId xmlns:a16="http://schemas.microsoft.com/office/drawing/2014/main" id="{98FF5C01-8CE1-475F-A59A-011328494FC8}"/>
              </a:ext>
            </a:extLst>
          </p:cNvPr>
          <p:cNvSpPr>
            <a:spLocks noGrp="1"/>
          </p:cNvSpPr>
          <p:nvPr>
            <p:ph type="body" sz="quarter" idx="52" hasCustomPrompt="1"/>
          </p:nvPr>
        </p:nvSpPr>
        <p:spPr>
          <a:xfrm>
            <a:off x="62103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DC690F93-088F-498C-9B26-2DCE00A1145F}"/>
              </a:ext>
            </a:extLst>
          </p:cNvPr>
          <p:cNvSpPr>
            <a:spLocks noGrp="1"/>
          </p:cNvSpPr>
          <p:nvPr>
            <p:ph type="body" sz="quarter" idx="53" hasCustomPrompt="1"/>
          </p:nvPr>
        </p:nvSpPr>
        <p:spPr>
          <a:xfrm>
            <a:off x="62103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7" name="Picture Placeholder 8">
            <a:extLst>
              <a:ext uri="{FF2B5EF4-FFF2-40B4-BE49-F238E27FC236}">
                <a16:creationId xmlns:a16="http://schemas.microsoft.com/office/drawing/2014/main" id="{1D462CE1-BEE9-45C4-AB54-354D05E69D31}"/>
              </a:ext>
              <a:ext uri="{C183D7F6-B498-43B3-948B-1728B52AA6E4}">
                <adec:decorative xmlns:adec="http://schemas.microsoft.com/office/drawing/2017/decorative" val="1"/>
              </a:ext>
            </a:extLst>
          </p:cNvPr>
          <p:cNvSpPr>
            <a:spLocks noGrp="1" noChangeAspect="1"/>
          </p:cNvSpPr>
          <p:nvPr>
            <p:ph type="pic" sz="quarter" idx="54" hasCustomPrompt="1"/>
          </p:nvPr>
        </p:nvSpPr>
        <p:spPr>
          <a:xfrm>
            <a:off x="8353860"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8" name="Text Placeholder 7">
            <a:extLst>
              <a:ext uri="{FF2B5EF4-FFF2-40B4-BE49-F238E27FC236}">
                <a16:creationId xmlns:a16="http://schemas.microsoft.com/office/drawing/2014/main" id="{9FA2731A-D1B2-4144-8373-12B9313F9BFD}"/>
              </a:ext>
            </a:extLst>
          </p:cNvPr>
          <p:cNvSpPr>
            <a:spLocks noGrp="1"/>
          </p:cNvSpPr>
          <p:nvPr>
            <p:ph type="body" sz="quarter" idx="55" hasCustomPrompt="1"/>
          </p:nvPr>
        </p:nvSpPr>
        <p:spPr>
          <a:xfrm>
            <a:off x="8017411"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F61DF59D-6B27-4EC6-A151-0F9B99DC8051}"/>
              </a:ext>
            </a:extLst>
          </p:cNvPr>
          <p:cNvSpPr>
            <a:spLocks noGrp="1"/>
          </p:cNvSpPr>
          <p:nvPr>
            <p:ph type="body" sz="quarter" idx="56" hasCustomPrompt="1"/>
          </p:nvPr>
        </p:nvSpPr>
        <p:spPr>
          <a:xfrm>
            <a:off x="8017411"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102046214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0005240"/>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Blue">
    <p:bg>
      <p:bgPr>
        <a:solidFill>
          <a:schemeClr val="tx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1927057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Orange">
    <p:bg>
      <p:bgPr>
        <a:solidFill>
          <a:schemeClr val="accent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5"/>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5"/>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857058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1575266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tx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403172234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5"/>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9861092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Segue">
    <p:spTree>
      <p:nvGrpSpPr>
        <p:cNvPr id="1" name=""/>
        <p:cNvGrpSpPr/>
        <p:nvPr/>
      </p:nvGrpSpPr>
      <p:grpSpPr>
        <a:xfrm>
          <a:off x="0" y="0"/>
          <a:ext cx="0" cy="0"/>
          <a:chOff x="0" y="0"/>
          <a:chExt cx="0" cy="0"/>
        </a:xfrm>
      </p:grpSpPr>
      <p:sp>
        <p:nvSpPr>
          <p:cNvPr id="25" name="Picture Placeholder 8">
            <a:extLst>
              <a:ext uri="{FF2B5EF4-FFF2-40B4-BE49-F238E27FC236}">
                <a16:creationId xmlns:a16="http://schemas.microsoft.com/office/drawing/2014/main" id="{489EE1C9-68AE-4BDD-B34C-9DE809C4DD0B}"/>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alpha val="84000"/>
            </a:schemeClr>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6" name="Text Placeholder 16">
            <a:extLst>
              <a:ext uri="{FF2B5EF4-FFF2-40B4-BE49-F238E27FC236}">
                <a16:creationId xmlns:a16="http://schemas.microsoft.com/office/drawing/2014/main" id="{9F89ADF8-2320-4EC3-98EA-5CB618A528E6}"/>
              </a:ext>
              <a:ext uri="{C183D7F6-B498-43B3-948B-1728B52AA6E4}">
                <adec:decorative xmlns:adec="http://schemas.microsoft.com/office/drawing/2017/decorative" val="1"/>
              </a:ext>
            </a:extLst>
          </p:cNvPr>
          <p:cNvSpPr>
            <a:spLocks noGrp="1"/>
          </p:cNvSpPr>
          <p:nvPr>
            <p:ph type="body" sz="quarter" idx="12" hasCustomPrompt="1"/>
          </p:nvPr>
        </p:nvSpPr>
        <p:spPr>
          <a:xfrm>
            <a:off x="533400" y="0"/>
            <a:ext cx="6781800" cy="6324600"/>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266825" y="2265916"/>
            <a:ext cx="5314950" cy="3488998"/>
          </a:xfrm>
          <a:noFill/>
        </p:spPr>
        <p:txBody>
          <a:bodyPr anchor="b">
            <a:normAutofit/>
          </a:bodyPr>
          <a:lstStyle>
            <a:lvl1pPr algn="ctr">
              <a:defRPr sz="6000">
                <a:solidFill>
                  <a:schemeClr val="bg1"/>
                </a:solidFill>
              </a:defRPr>
            </a:lvl1pPr>
          </a:lstStyle>
          <a:p>
            <a:r>
              <a:rPr lang="en-US"/>
              <a:t>Click to edit Master title style</a:t>
            </a:r>
            <a:endParaRPr lang="en-GB" dirty="0"/>
          </a:p>
        </p:txBody>
      </p:sp>
      <p:sp>
        <p:nvSpPr>
          <p:cNvPr id="6" name="Slide Number Placeholder 5">
            <a:extLst>
              <a:ext uri="{FF2B5EF4-FFF2-40B4-BE49-F238E27FC236}">
                <a16:creationId xmlns:a16="http://schemas.microsoft.com/office/drawing/2014/main" id="{F074D12B-58A6-47D1-9B2D-697AB265C81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25375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73FC1AA-8591-43A1-9962-1599E1A8AB30}"/>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35482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1"/>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7160B2D8-3756-4781-A8DD-692C3F895981}"/>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31107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0532011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5"/>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EEDA9EB-20CE-4EA1-9720-40FBEB45614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5"/>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63650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7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6"/>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80033509-FE6E-46FC-85C8-B777FBA2F1A5}"/>
              </a:ext>
            </a:extLst>
          </p:cNvPr>
          <p:cNvSpPr>
            <a:spLocks noGrp="1"/>
          </p:cNvSpPr>
          <p:nvPr>
            <p:ph type="sldNum" sz="quarter" idx="4"/>
          </p:nvPr>
        </p:nvSpPr>
        <p:spPr>
          <a:xfrm>
            <a:off x="628788" y="6339840"/>
            <a:ext cx="302281" cy="365760"/>
          </a:xfrm>
          <a:prstGeom prst="rect">
            <a:avLst/>
          </a:prstGeom>
          <a:solidFill>
            <a:schemeClr val="bg1"/>
          </a:solidFill>
          <a:ln>
            <a:solidFill>
              <a:schemeClr val="accent6"/>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438915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Closing-Thank you 1">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hasCustomPrompt="1"/>
          </p:nvPr>
        </p:nvSpPr>
        <p:spPr>
          <a:xfrm>
            <a:off x="1378135" y="1219200"/>
            <a:ext cx="7232465" cy="9036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THANK yOU</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3932519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Closing-Thank you 2">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16122032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losing-Thank you 3">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265348575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losing-Thank you 4">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933450" y="762000"/>
            <a:ext cx="4381500" cy="34290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0448034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ing-Thank you 5">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1257300" y="1447800"/>
            <a:ext cx="4114800" cy="39624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325539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933450" y="762000"/>
            <a:ext cx="4381500" cy="34290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933450" y="4343400"/>
            <a:ext cx="4381500" cy="1355732"/>
          </a:xfrm>
        </p:spPr>
        <p:txBody>
          <a:bodyPr lIns="91440" rIns="91440" anchor="t">
            <a:normAutofit/>
          </a:bodyPr>
          <a:lstStyle>
            <a:lvl1pPr marL="0" indent="0" algn="ctr">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0499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1447800"/>
            <a:ext cx="4114800" cy="39624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495801"/>
            <a:ext cx="4876800" cy="609600"/>
          </a:xfrm>
        </p:spPr>
        <p:txBody>
          <a:bodyPr lIns="91440" rIns="91440" anchor="ctr">
            <a:normAutofit/>
          </a:bodyPr>
          <a:lstStyle>
            <a:lvl1pPr marL="0" indent="0" algn="l">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60131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1447800"/>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14" name="Slide Number Placeholder 5">
            <a:extLst>
              <a:ext uri="{FF2B5EF4-FFF2-40B4-BE49-F238E27FC236}">
                <a16:creationId xmlns:a16="http://schemas.microsoft.com/office/drawing/2014/main" id="{0621E917-505B-493E-99EE-2E57CB3327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924664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7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Emphasis-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 y="1676400"/>
            <a:ext cx="10837333" cy="424732"/>
          </a:xfrm>
          <a:solidFill>
            <a:schemeClr val="accent1"/>
          </a:solidFill>
        </p:spPr>
        <p:txBody>
          <a:bodyPr wrap="square" lIns="640080" rIns="91440">
            <a:spAutoFit/>
          </a:bodyPr>
          <a:lstStyle>
            <a:lvl1pPr marL="0" indent="0">
              <a:buNone/>
              <a:defRPr sz="2400" b="0">
                <a:solidFill>
                  <a:schemeClr val="bg1"/>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08E95652-9528-4150-8049-C40C3BB1BB08}"/>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3059476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8640" y="548640"/>
            <a:ext cx="11106150"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640" y="2103120"/>
            <a:ext cx="11106150" cy="422148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24938679"/>
      </p:ext>
    </p:extLst>
  </p:cSld>
  <p:clrMap bg1="lt1" tx1="dk1" bg2="lt2" tx2="dk2" accent1="accent1" accent2="accent2" accent3="accent3" accent4="accent4" accent5="accent5" accent6="accent6" hlink="hlink" folHlink="folHlink"/>
  <p:sldLayoutIdLst>
    <p:sldLayoutId id="2147483955" r:id="rId1"/>
    <p:sldLayoutId id="2147483959" r:id="rId2"/>
    <p:sldLayoutId id="2147483961" r:id="rId3"/>
    <p:sldLayoutId id="2147483962" r:id="rId4"/>
    <p:sldLayoutId id="2147483964" r:id="rId5"/>
    <p:sldLayoutId id="2147483958" r:id="rId6"/>
    <p:sldLayoutId id="2147483963" r:id="rId7"/>
    <p:sldLayoutId id="2147483957" r:id="rId8"/>
    <p:sldLayoutId id="2147483965" r:id="rId9"/>
    <p:sldLayoutId id="2147483966" r:id="rId10"/>
    <p:sldLayoutId id="2147483996" r:id="rId11"/>
    <p:sldLayoutId id="2147483997" r:id="rId12"/>
    <p:sldLayoutId id="2147483998" r:id="rId13"/>
    <p:sldLayoutId id="2147483999" r:id="rId14"/>
    <p:sldLayoutId id="2147484000" r:id="rId15"/>
    <p:sldLayoutId id="2147484001" r:id="rId16"/>
    <p:sldLayoutId id="2147484007" r:id="rId17"/>
    <p:sldLayoutId id="2147483967" r:id="rId18"/>
    <p:sldLayoutId id="2147483968" r:id="rId19"/>
    <p:sldLayoutId id="2147483987" r:id="rId20"/>
    <p:sldLayoutId id="2147483969" r:id="rId21"/>
    <p:sldLayoutId id="2147483970" r:id="rId22"/>
    <p:sldLayoutId id="2147483971" r:id="rId23"/>
    <p:sldLayoutId id="2147483972" r:id="rId24"/>
    <p:sldLayoutId id="2147483973" r:id="rId25"/>
    <p:sldLayoutId id="2147483978" r:id="rId26"/>
    <p:sldLayoutId id="2147483974" r:id="rId27"/>
    <p:sldLayoutId id="2147483975" r:id="rId28"/>
    <p:sldLayoutId id="2147483976" r:id="rId29"/>
    <p:sldLayoutId id="2147483977" r:id="rId30"/>
    <p:sldLayoutId id="2147483988" r:id="rId31"/>
    <p:sldLayoutId id="2147483989" r:id="rId32"/>
    <p:sldLayoutId id="2147483990" r:id="rId33"/>
    <p:sldLayoutId id="2147483991" r:id="rId34"/>
    <p:sldLayoutId id="2147483992" r:id="rId35"/>
    <p:sldLayoutId id="2147483993" r:id="rId36"/>
    <p:sldLayoutId id="2147483995" r:id="rId37"/>
    <p:sldLayoutId id="2147484002" r:id="rId38"/>
    <p:sldLayoutId id="2147484003" r:id="rId39"/>
    <p:sldLayoutId id="2147484004" r:id="rId40"/>
    <p:sldLayoutId id="2147483994" r:id="rId41"/>
    <p:sldLayoutId id="2147484005" r:id="rId42"/>
    <p:sldLayoutId id="2147484006" r:id="rId43"/>
    <p:sldLayoutId id="2147483979" r:id="rId44"/>
    <p:sldLayoutId id="2147483980" r:id="rId45"/>
    <p:sldLayoutId id="2147483981" r:id="rId46"/>
    <p:sldLayoutId id="2147483982" r:id="rId47"/>
    <p:sldLayoutId id="2147483983" r:id="rId48"/>
    <p:sldLayoutId id="2147483984" r:id="rId49"/>
    <p:sldLayoutId id="2147483985" r:id="rId50"/>
    <p:sldLayoutId id="2147483986" r:id="rId51"/>
    <p:sldLayoutId id="2147484008" r:id="rId52"/>
    <p:sldLayoutId id="2147484009" r:id="rId53"/>
    <p:sldLayoutId id="2147484010" r:id="rId54"/>
    <p:sldLayoutId id="2147484011" r:id="rId55"/>
    <p:sldLayoutId id="2147484012" r:id="rId56"/>
  </p:sldLayoutIdLst>
  <p:hf hdr="0" ftr="0" dt="0"/>
  <p:txStyles>
    <p:titleStyle>
      <a:lvl1pPr algn="l" defTabSz="914400" rtl="0" eaLnBrk="1" latinLnBrk="0" hangingPunct="1">
        <a:lnSpc>
          <a:spcPct val="90000"/>
        </a:lnSpc>
        <a:spcBef>
          <a:spcPct val="0"/>
        </a:spcBef>
        <a:buNone/>
        <a:defRPr sz="4200" kern="1200" cap="all" spc="100" baseline="0">
          <a:solidFill>
            <a:schemeClr val="tx1">
              <a:lumMod val="95000"/>
              <a:lumOff val="5000"/>
            </a:schemeClr>
          </a:solidFill>
          <a:latin typeface="+mj-lt"/>
          <a:ea typeface="+mj-ea"/>
          <a:cs typeface="+mj-cs"/>
        </a:defRPr>
      </a:lvl1pPr>
    </p:titleStyle>
    <p:body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9890287-4DB6-4C87-AEAF-17E9594F401B}"/>
              </a:ext>
              <a:ext uri="{C183D7F6-B498-43B3-948B-1728B52AA6E4}">
                <adec:decorative xmlns:adec="http://schemas.microsoft.com/office/drawing/2017/decorative" val="1"/>
              </a:ext>
            </a:extLst>
          </p:cNvPr>
          <p:cNvPicPr>
            <a:picLocks noGrp="1" noChangeAspect="1"/>
          </p:cNvPicPr>
          <p:nvPr>
            <p:ph type="pic" sz="quarter" idx="11"/>
          </p:nvPr>
        </p:nvPicPr>
        <p:blipFill>
          <a:blip r:embed="rId3"/>
          <a:srcRect t="7813" b="7813"/>
          <a:stretch>
            <a:fillRect/>
          </a:stretch>
        </p:blipFill>
        <p:spPr/>
      </p:pic>
      <p:sp>
        <p:nvSpPr>
          <p:cNvPr id="285" name="Text Placeholder 284">
            <a:extLst>
              <a:ext uri="{FF2B5EF4-FFF2-40B4-BE49-F238E27FC236}">
                <a16:creationId xmlns:a16="http://schemas.microsoft.com/office/drawing/2014/main" id="{C0BF9B80-F084-4423-8C1C-E79BE829875F}"/>
              </a:ext>
              <a:ext uri="{C183D7F6-B498-43B3-948B-1728B52AA6E4}">
                <adec:decorative xmlns:adec="http://schemas.microsoft.com/office/drawing/2017/decorative" val="1"/>
              </a:ext>
            </a:extLst>
          </p:cNvPr>
          <p:cNvSpPr>
            <a:spLocks noGrp="1"/>
          </p:cNvSpPr>
          <p:nvPr>
            <p:ph type="body" sz="quarter" idx="13"/>
          </p:nvPr>
        </p:nvSpPr>
        <p:spPr/>
        <p:txBody>
          <a:bodyPr/>
          <a:lstStyle/>
          <a:p>
            <a:endParaRPr lang="en-US" dirty="0"/>
          </a:p>
        </p:txBody>
      </p:sp>
      <p:sp>
        <p:nvSpPr>
          <p:cNvPr id="286" name="Text Placeholder 285">
            <a:extLst>
              <a:ext uri="{FF2B5EF4-FFF2-40B4-BE49-F238E27FC236}">
                <a16:creationId xmlns:a16="http://schemas.microsoft.com/office/drawing/2014/main" id="{9626180B-FF05-48CF-BFB3-C95C9B5DAB99}"/>
              </a:ext>
              <a:ext uri="{C183D7F6-B498-43B3-948B-1728B52AA6E4}">
                <adec:decorative xmlns:adec="http://schemas.microsoft.com/office/drawing/2017/decorative" val="1"/>
              </a:ext>
            </a:extLst>
          </p:cNvPr>
          <p:cNvSpPr>
            <a:spLocks noGrp="1"/>
          </p:cNvSpPr>
          <p:nvPr>
            <p:ph type="body" sz="quarter" idx="15"/>
          </p:nvPr>
        </p:nvSpPr>
        <p:spPr/>
        <p:txBody>
          <a:bodyPr/>
          <a:lstStyle/>
          <a:p>
            <a:endParaRPr lang="en-US" dirty="0"/>
          </a:p>
        </p:txBody>
      </p:sp>
      <p:sp>
        <p:nvSpPr>
          <p:cNvPr id="6" name="Title 5">
            <a:extLst>
              <a:ext uri="{FF2B5EF4-FFF2-40B4-BE49-F238E27FC236}">
                <a16:creationId xmlns:a16="http://schemas.microsoft.com/office/drawing/2014/main" id="{3933031D-018B-489E-B613-2113C1CD2360}"/>
              </a:ext>
            </a:extLst>
          </p:cNvPr>
          <p:cNvSpPr>
            <a:spLocks noGrp="1"/>
          </p:cNvSpPr>
          <p:nvPr>
            <p:ph type="ctrTitle"/>
          </p:nvPr>
        </p:nvSpPr>
        <p:spPr/>
        <p:txBody>
          <a:bodyPr/>
          <a:lstStyle/>
          <a:p>
            <a:r>
              <a:rPr lang="en-US" dirty="0"/>
              <a:t>Midterm</a:t>
            </a:r>
            <a:br>
              <a:rPr lang="en-US" dirty="0"/>
            </a:br>
            <a:r>
              <a:rPr lang="en-US" dirty="0"/>
              <a:t>Assignment</a:t>
            </a:r>
            <a:br>
              <a:rPr lang="en-US" dirty="0"/>
            </a:br>
            <a:endParaRPr lang="en-US" dirty="0"/>
          </a:p>
        </p:txBody>
      </p:sp>
      <p:sp>
        <p:nvSpPr>
          <p:cNvPr id="7" name="Subtitle 6">
            <a:extLst>
              <a:ext uri="{FF2B5EF4-FFF2-40B4-BE49-F238E27FC236}">
                <a16:creationId xmlns:a16="http://schemas.microsoft.com/office/drawing/2014/main" id="{606F8B2E-A7F5-4413-BEED-BFF7C3D9FF78}"/>
              </a:ext>
            </a:extLst>
          </p:cNvPr>
          <p:cNvSpPr>
            <a:spLocks noGrp="1"/>
          </p:cNvSpPr>
          <p:nvPr>
            <p:ph type="subTitle" idx="1"/>
          </p:nvPr>
        </p:nvSpPr>
        <p:spPr/>
        <p:txBody>
          <a:bodyPr/>
          <a:lstStyle/>
          <a:p>
            <a:r>
              <a:rPr lang="en-US" dirty="0"/>
              <a:t>Due – Sunday, March 19th</a:t>
            </a:r>
          </a:p>
          <a:p>
            <a:r>
              <a:rPr lang="en-US" dirty="0"/>
              <a:t>Present – Monday, March 20</a:t>
            </a:r>
            <a:r>
              <a:rPr lang="en-US" baseline="30000" dirty="0"/>
              <a:t>th</a:t>
            </a:r>
            <a:r>
              <a:rPr lang="en-US" dirty="0"/>
              <a:t>  </a:t>
            </a:r>
          </a:p>
        </p:txBody>
      </p:sp>
    </p:spTree>
    <p:extLst>
      <p:ext uri="{BB962C8B-B14F-4D97-AF65-F5344CB8AC3E}">
        <p14:creationId xmlns:p14="http://schemas.microsoft.com/office/powerpoint/2010/main" val="3135228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97D74CD-D9E1-4EC0-BC0F-57904F455819}"/>
              </a:ext>
            </a:extLst>
          </p:cNvPr>
          <p:cNvSpPr>
            <a:spLocks noGrp="1"/>
          </p:cNvSpPr>
          <p:nvPr>
            <p:ph type="title"/>
          </p:nvPr>
        </p:nvSpPr>
        <p:spPr/>
        <p:txBody>
          <a:bodyPr/>
          <a:lstStyle/>
          <a:p>
            <a:pPr algn="ctr"/>
            <a:r>
              <a:rPr lang="en-US" dirty="0"/>
              <a:t>Information</a:t>
            </a:r>
          </a:p>
        </p:txBody>
      </p:sp>
      <p:sp>
        <p:nvSpPr>
          <p:cNvPr id="8" name="Content Placeholder 7">
            <a:extLst>
              <a:ext uri="{FF2B5EF4-FFF2-40B4-BE49-F238E27FC236}">
                <a16:creationId xmlns:a16="http://schemas.microsoft.com/office/drawing/2014/main" id="{84C96AC1-2A76-497F-B43D-527B80AD9EC8}"/>
              </a:ext>
            </a:extLst>
          </p:cNvPr>
          <p:cNvSpPr>
            <a:spLocks noGrp="1"/>
          </p:cNvSpPr>
          <p:nvPr>
            <p:ph sz="quarter" idx="13"/>
          </p:nvPr>
        </p:nvSpPr>
        <p:spPr>
          <a:xfrm>
            <a:off x="228600" y="1676400"/>
            <a:ext cx="11658600" cy="4651248"/>
          </a:xfrm>
        </p:spPr>
        <p:txBody>
          <a:bodyPr>
            <a:normAutofit/>
          </a:bodyPr>
          <a:lstStyle/>
          <a:p>
            <a:r>
              <a:rPr lang="en-US" dirty="0"/>
              <a:t>Remember the BIG 3? And the career you chose yesterday? </a:t>
            </a:r>
          </a:p>
          <a:p>
            <a:r>
              <a:rPr lang="en-US" dirty="0"/>
              <a:t>You are going to research that one career that interests you. </a:t>
            </a:r>
          </a:p>
          <a:p>
            <a:r>
              <a:rPr lang="en-US" dirty="0"/>
              <a:t>Choose a school. This school can be anywhere in the world. </a:t>
            </a:r>
          </a:p>
          <a:p>
            <a:r>
              <a:rPr lang="en-US" dirty="0"/>
              <a:t>Explain the following about the school - Where is it? Does it have a specialization? Anything else you think is important about the school. Remember to include pictures of the school. </a:t>
            </a:r>
          </a:p>
          <a:p>
            <a:r>
              <a:rPr lang="en-US" dirty="0"/>
              <a:t>Explain what your chosen program is, what you need to get into the program, and other pertinent information about the program; such as how many years will it take to complete, etc. </a:t>
            </a:r>
          </a:p>
          <a:p>
            <a:r>
              <a:rPr lang="en-US" dirty="0"/>
              <a:t>Also, explain how much your chosen program will cost for the entire length of the program. Explain how you plan to pay for it. Try to break this amount down into Tuition, Textbooks, Food, Housing, etc. using a chart.</a:t>
            </a:r>
          </a:p>
          <a:p>
            <a:r>
              <a:rPr lang="en-US" dirty="0"/>
              <a:t>After researching answer this question – has your interest in the career changed after your research? Why or why not? – this should be in full sentences and should be 5 sentences </a:t>
            </a:r>
          </a:p>
          <a:p>
            <a:endParaRPr lang="en-US" dirty="0"/>
          </a:p>
        </p:txBody>
      </p:sp>
    </p:spTree>
    <p:extLst>
      <p:ext uri="{BB962C8B-B14F-4D97-AF65-F5344CB8AC3E}">
        <p14:creationId xmlns:p14="http://schemas.microsoft.com/office/powerpoint/2010/main" val="3847187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97D74CD-D9E1-4EC0-BC0F-57904F455819}"/>
              </a:ext>
            </a:extLst>
          </p:cNvPr>
          <p:cNvSpPr>
            <a:spLocks noGrp="1"/>
          </p:cNvSpPr>
          <p:nvPr>
            <p:ph type="title"/>
          </p:nvPr>
        </p:nvSpPr>
        <p:spPr/>
        <p:txBody>
          <a:bodyPr/>
          <a:lstStyle/>
          <a:p>
            <a:pPr algn="ctr"/>
            <a:r>
              <a:rPr lang="en-US" dirty="0"/>
              <a:t>Information</a:t>
            </a:r>
          </a:p>
        </p:txBody>
      </p:sp>
      <p:sp>
        <p:nvSpPr>
          <p:cNvPr id="8" name="Content Placeholder 7">
            <a:extLst>
              <a:ext uri="{FF2B5EF4-FFF2-40B4-BE49-F238E27FC236}">
                <a16:creationId xmlns:a16="http://schemas.microsoft.com/office/drawing/2014/main" id="{84C96AC1-2A76-497F-B43D-527B80AD9EC8}"/>
              </a:ext>
            </a:extLst>
          </p:cNvPr>
          <p:cNvSpPr>
            <a:spLocks noGrp="1"/>
          </p:cNvSpPr>
          <p:nvPr>
            <p:ph sz="quarter" idx="13"/>
          </p:nvPr>
        </p:nvSpPr>
        <p:spPr>
          <a:xfrm>
            <a:off x="548640" y="1828800"/>
            <a:ext cx="11094720" cy="4498848"/>
          </a:xfrm>
        </p:spPr>
        <p:txBody>
          <a:bodyPr/>
          <a:lstStyle/>
          <a:p>
            <a:r>
              <a:rPr lang="en-US" dirty="0"/>
              <a:t>This will be presented on Monday, March 20</a:t>
            </a:r>
            <a:r>
              <a:rPr lang="en-US" baseline="30000" dirty="0"/>
              <a:t>th</a:t>
            </a:r>
            <a:r>
              <a:rPr lang="en-US" dirty="0"/>
              <a:t> – the first day back after March Break </a:t>
            </a:r>
          </a:p>
          <a:p>
            <a:r>
              <a:rPr lang="en-US" dirty="0"/>
              <a:t>Due to the break, your work must be submitted on Sunday, March 19</a:t>
            </a:r>
            <a:r>
              <a:rPr lang="en-US" baseline="30000" dirty="0"/>
              <a:t>th</a:t>
            </a:r>
            <a:r>
              <a:rPr lang="en-US" dirty="0"/>
              <a:t> by 11:59 p.m. – the submission folder will remain open until Monday, March 20</a:t>
            </a:r>
            <a:r>
              <a:rPr lang="en-US" baseline="30000" dirty="0"/>
              <a:t>th</a:t>
            </a:r>
            <a:r>
              <a:rPr lang="en-US" dirty="0"/>
              <a:t> </a:t>
            </a:r>
          </a:p>
          <a:p>
            <a:r>
              <a:rPr lang="en-US" dirty="0"/>
              <a:t>The rubric is attached in the Midterm box on Moodle </a:t>
            </a:r>
          </a:p>
          <a:p>
            <a:r>
              <a:rPr lang="en-US" dirty="0"/>
              <a:t>This presentation is to be a maximum of10 minutes </a:t>
            </a:r>
          </a:p>
          <a:p>
            <a:pPr marL="0" indent="0">
              <a:buNone/>
            </a:pPr>
            <a:endParaRPr lang="en-US" dirty="0"/>
          </a:p>
          <a:p>
            <a:endParaRPr lang="en-US" dirty="0"/>
          </a:p>
        </p:txBody>
      </p:sp>
    </p:spTree>
    <p:extLst>
      <p:ext uri="{BB962C8B-B14F-4D97-AF65-F5344CB8AC3E}">
        <p14:creationId xmlns:p14="http://schemas.microsoft.com/office/powerpoint/2010/main" val="3045678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97D74CD-D9E1-4EC0-BC0F-57904F455819}"/>
              </a:ext>
            </a:extLst>
          </p:cNvPr>
          <p:cNvSpPr>
            <a:spLocks noGrp="1"/>
          </p:cNvSpPr>
          <p:nvPr>
            <p:ph type="title"/>
          </p:nvPr>
        </p:nvSpPr>
        <p:spPr/>
        <p:txBody>
          <a:bodyPr/>
          <a:lstStyle/>
          <a:p>
            <a:pPr algn="ctr"/>
            <a:r>
              <a:rPr lang="en-US" dirty="0"/>
              <a:t>Information</a:t>
            </a:r>
          </a:p>
        </p:txBody>
      </p:sp>
      <p:sp>
        <p:nvSpPr>
          <p:cNvPr id="8" name="Content Placeholder 7">
            <a:extLst>
              <a:ext uri="{FF2B5EF4-FFF2-40B4-BE49-F238E27FC236}">
                <a16:creationId xmlns:a16="http://schemas.microsoft.com/office/drawing/2014/main" id="{84C96AC1-2A76-497F-B43D-527B80AD9EC8}"/>
              </a:ext>
            </a:extLst>
          </p:cNvPr>
          <p:cNvSpPr>
            <a:spLocks noGrp="1"/>
          </p:cNvSpPr>
          <p:nvPr>
            <p:ph sz="quarter" idx="13"/>
          </p:nvPr>
        </p:nvSpPr>
        <p:spPr>
          <a:xfrm>
            <a:off x="548640" y="1828800"/>
            <a:ext cx="11094720" cy="4498848"/>
          </a:xfrm>
        </p:spPr>
        <p:txBody>
          <a:bodyPr/>
          <a:lstStyle/>
          <a:p>
            <a:r>
              <a:rPr lang="en-US" dirty="0"/>
              <a:t>Your PowerPoint or Canva should be around 10-12 slides long </a:t>
            </a:r>
          </a:p>
          <a:p>
            <a:pPr lvl="1"/>
            <a:r>
              <a:rPr lang="en-US" dirty="0"/>
              <a:t>Title slide </a:t>
            </a:r>
          </a:p>
          <a:p>
            <a:pPr lvl="1"/>
            <a:r>
              <a:rPr lang="en-US" dirty="0"/>
              <a:t>Introductory slide – what career have you chosen and why? </a:t>
            </a:r>
          </a:p>
          <a:p>
            <a:pPr lvl="1"/>
            <a:r>
              <a:rPr lang="en-US" dirty="0"/>
              <a:t>Information about the school – 2 to 3 slides – information and pictures</a:t>
            </a:r>
          </a:p>
          <a:p>
            <a:pPr lvl="1"/>
            <a:r>
              <a:rPr lang="en-US" dirty="0"/>
              <a:t>Education – 2 to 3 slides </a:t>
            </a:r>
          </a:p>
          <a:p>
            <a:pPr lvl="1"/>
            <a:r>
              <a:rPr lang="en-US" dirty="0"/>
              <a:t>Money slide – 1 slide in chart form </a:t>
            </a:r>
          </a:p>
          <a:p>
            <a:pPr lvl="1"/>
            <a:r>
              <a:rPr lang="en-US" dirty="0"/>
              <a:t>Post-Research answer – 1 slide  </a:t>
            </a:r>
          </a:p>
          <a:p>
            <a:pPr lvl="1"/>
            <a:r>
              <a:rPr lang="en-US" dirty="0"/>
              <a:t>Works Cited slide – 1 slide (maybe 2) </a:t>
            </a:r>
          </a:p>
          <a:p>
            <a:r>
              <a:rPr lang="en-US" dirty="0"/>
              <a:t>Your last slide must be a Works Cited page </a:t>
            </a:r>
          </a:p>
          <a:p>
            <a:r>
              <a:rPr lang="en-US" dirty="0"/>
              <a:t>Use MLA citations for this slide </a:t>
            </a:r>
          </a:p>
          <a:p>
            <a:r>
              <a:rPr lang="en-US" dirty="0"/>
              <a:t>The Purdue Owl website – link on Moodle – is very helpful for citations </a:t>
            </a:r>
          </a:p>
          <a:p>
            <a:endParaRPr lang="en-US" dirty="0"/>
          </a:p>
          <a:p>
            <a:pPr marL="0" indent="0">
              <a:buNone/>
            </a:pPr>
            <a:endParaRPr lang="en-US" dirty="0"/>
          </a:p>
        </p:txBody>
      </p:sp>
    </p:spTree>
    <p:extLst>
      <p:ext uri="{BB962C8B-B14F-4D97-AF65-F5344CB8AC3E}">
        <p14:creationId xmlns:p14="http://schemas.microsoft.com/office/powerpoint/2010/main" val="1656893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97D74CD-D9E1-4EC0-BC0F-57904F455819}"/>
              </a:ext>
            </a:extLst>
          </p:cNvPr>
          <p:cNvSpPr>
            <a:spLocks noGrp="1"/>
          </p:cNvSpPr>
          <p:nvPr>
            <p:ph type="title"/>
          </p:nvPr>
        </p:nvSpPr>
        <p:spPr/>
        <p:txBody>
          <a:bodyPr/>
          <a:lstStyle/>
          <a:p>
            <a:pPr algn="ctr"/>
            <a:r>
              <a:rPr lang="en-US" dirty="0"/>
              <a:t>Connections</a:t>
            </a:r>
          </a:p>
        </p:txBody>
      </p:sp>
      <p:sp>
        <p:nvSpPr>
          <p:cNvPr id="8" name="Content Placeholder 7">
            <a:extLst>
              <a:ext uri="{FF2B5EF4-FFF2-40B4-BE49-F238E27FC236}">
                <a16:creationId xmlns:a16="http://schemas.microsoft.com/office/drawing/2014/main" id="{84C96AC1-2A76-497F-B43D-527B80AD9EC8}"/>
              </a:ext>
            </a:extLst>
          </p:cNvPr>
          <p:cNvSpPr>
            <a:spLocks noGrp="1"/>
          </p:cNvSpPr>
          <p:nvPr>
            <p:ph sz="quarter" idx="13"/>
          </p:nvPr>
        </p:nvSpPr>
        <p:spPr>
          <a:xfrm>
            <a:off x="548640" y="1828800"/>
            <a:ext cx="11094720" cy="1752600"/>
          </a:xfrm>
        </p:spPr>
        <p:txBody>
          <a:bodyPr/>
          <a:lstStyle/>
          <a:p>
            <a:r>
              <a:rPr lang="en-US" dirty="0"/>
              <a:t>BIG 3 </a:t>
            </a:r>
          </a:p>
          <a:p>
            <a:r>
              <a:rPr lang="en-US" dirty="0"/>
              <a:t>Pathways </a:t>
            </a:r>
          </a:p>
          <a:p>
            <a:r>
              <a:rPr lang="en-US" dirty="0"/>
              <a:t>Education and grades</a:t>
            </a:r>
          </a:p>
          <a:p>
            <a:r>
              <a:rPr lang="en-US" dirty="0"/>
              <a:t>Financials / budgeting  </a:t>
            </a:r>
          </a:p>
          <a:p>
            <a:endParaRPr lang="en-US" dirty="0"/>
          </a:p>
        </p:txBody>
      </p:sp>
    </p:spTree>
    <p:extLst>
      <p:ext uri="{BB962C8B-B14F-4D97-AF65-F5344CB8AC3E}">
        <p14:creationId xmlns:p14="http://schemas.microsoft.com/office/powerpoint/2010/main" val="15336267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ernClassicBlock-3">
  <a:themeElements>
    <a:clrScheme name="MSFT_ELT_ModernClassicBlock_03">
      <a:dk1>
        <a:sysClr val="windowText" lastClr="000000"/>
      </a:dk1>
      <a:lt1>
        <a:sysClr val="window" lastClr="FFFFFF"/>
      </a:lt1>
      <a:dk2>
        <a:srgbClr val="43467B"/>
      </a:dk2>
      <a:lt2>
        <a:srgbClr val="DFE3E5"/>
      </a:lt2>
      <a:accent1>
        <a:srgbClr val="43467B"/>
      </a:accent1>
      <a:accent2>
        <a:srgbClr val="E58C09"/>
      </a:accent2>
      <a:accent3>
        <a:srgbClr val="2683C6"/>
      </a:accent3>
      <a:accent4>
        <a:srgbClr val="EEC621"/>
      </a:accent4>
      <a:accent5>
        <a:srgbClr val="1D9BA1"/>
      </a:accent5>
      <a:accent6>
        <a:srgbClr val="87175F"/>
      </a:accent6>
      <a:hlink>
        <a:srgbClr val="0070C0"/>
      </a:hlink>
      <a:folHlink>
        <a:srgbClr val="C00000"/>
      </a:folHlink>
    </a:clrScheme>
    <a:fontScheme name="MSFT_ELT_ModernClassicBlock_03">
      <a:majorFont>
        <a:latin typeface="Tw Cen MT Condensed"/>
        <a:ea typeface=""/>
        <a:cs typeface=""/>
      </a:majorFont>
      <a:minorFont>
        <a:latin typeface="Tw Cen MT"/>
        <a:ea typeface=""/>
        <a:cs typeface=""/>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ELT_Template_ModernClassicBlockLT_v4" id="{30DDF308-B484-4DB0-8959-4BA762476498}" vid="{49FD44A8-5F40-4E6E-BC83-04BD3C4DB2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9fc9171bb41dc08635275f351de8590">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29387215989a890c06011de04edfe97d"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FCA5F6-1A5A-4D78-BDE2-C793B61E0E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86D9CC-0D9D-4BFE-B3F3-26F480BF8C8A}">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8106BD98-E608-40A1-98A8-93D5976215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Modern classic block presentation</Template>
  <TotalTime>120</TotalTime>
  <Words>384</Words>
  <Application>Microsoft Office PowerPoint</Application>
  <PresentationFormat>Widescreen</PresentationFormat>
  <Paragraphs>34</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Tw Cen MT</vt:lpstr>
      <vt:lpstr>Tw Cen MT Condensed</vt:lpstr>
      <vt:lpstr>Wingdings 3</vt:lpstr>
      <vt:lpstr>ModernClassicBlock-3</vt:lpstr>
      <vt:lpstr>Midterm Assignment </vt:lpstr>
      <vt:lpstr>Information</vt:lpstr>
      <vt:lpstr>Information</vt:lpstr>
      <vt:lpstr>Information</vt:lpstr>
      <vt:lpstr>Connections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Assignment</dc:title>
  <dc:creator>Julie Bamford</dc:creator>
  <cp:lastModifiedBy>Julie Bamford</cp:lastModifiedBy>
  <cp:revision>11</cp:revision>
  <dcterms:created xsi:type="dcterms:W3CDTF">2022-01-03T01:03:44Z</dcterms:created>
  <dcterms:modified xsi:type="dcterms:W3CDTF">2023-03-09T03:13:45Z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