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3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bcaa028c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bcaa028c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bcaa028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bcaa028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bcaa028c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bcaa028c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bcaa028c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bcaa028c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bcaa028c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bcaa028c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bcaa028c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bcaa028c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bcaa028c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bcaa028c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bcaa028c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bcaa028c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bcaa028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dbcaa028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bcaa028c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bcaa028c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bcaa028c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bcaa028c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bcaa028c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bcaa028c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bcaa028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bcaa028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bcaa028c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bcaa028c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bcaa028c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bcaa028c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bcaa028c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bcaa028c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Julie Bamford</cp:lastModifiedBy>
  <cp:revision>1</cp:revision>
  <dcterms:modified xsi:type="dcterms:W3CDTF">2024-01-02T02:17:33Z</dcterms:modified>
</cp:coreProperties>
</file>