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59" r:id="rId5"/>
    <p:sldId id="261" r:id="rId6"/>
    <p:sldId id="257" r:id="rId7"/>
    <p:sldId id="263" r:id="rId8"/>
    <p:sldId id="267" r:id="rId9"/>
    <p:sldId id="264" r:id="rId10"/>
    <p:sldId id="265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765"/>
    <p:restoredTop sz="94718"/>
  </p:normalViewPr>
  <p:slideViewPr>
    <p:cSldViewPr snapToGrid="0" snapToObjects="1">
      <p:cViewPr varScale="1">
        <p:scale>
          <a:sx n="78" d="100"/>
          <a:sy n="78" d="100"/>
        </p:scale>
        <p:origin x="120" y="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CD80F-75D1-48B6-9B9B-4EE06F507B09}" type="datetimeFigureOut">
              <a:rPr lang="en-CA" smtClean="0"/>
              <a:t>2022-07-06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6914D-797F-43B2-B02E-7A039B5F243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6914D-797F-43B2-B02E-7A039B5F243C}" type="slidenum">
              <a:rPr lang="en-CA" smtClean="0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4"/>
            <a:ext cx="8915399" cy="3471333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Questions that can help you to analyze a short 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3860800"/>
            <a:ext cx="9709679" cy="1913467"/>
          </a:xfrm>
        </p:spPr>
        <p:txBody>
          <a:bodyPr/>
          <a:lstStyle/>
          <a:p>
            <a:r>
              <a:rPr lang="en-US" dirty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6376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905000"/>
            <a:ext cx="9286345" cy="41825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Describe the Psychology of the Character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What are his or her main traits or desires?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does the character generally act? Rationally? Instinctively? Sensually? Emotionally? Intuitively?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he or she take charge of a situation? 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he or she aware of their problems? If so, how do they deal with them?</a:t>
            </a:r>
          </a:p>
        </p:txBody>
      </p:sp>
    </p:spTree>
    <p:extLst>
      <p:ext uri="{BB962C8B-B14F-4D97-AF65-F5344CB8AC3E}">
        <p14:creationId xmlns:p14="http://schemas.microsoft.com/office/powerpoint/2010/main" val="157734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20E0-AAB1-9A42-859B-738BD5B69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533" y="508000"/>
            <a:ext cx="9354079" cy="1397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397CF-783F-334C-9A5F-6B016BCBF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involve a moment of insight, revelation or self-realization for the character?</a:t>
            </a:r>
          </a:p>
        </p:txBody>
      </p:sp>
    </p:spTree>
    <p:extLst>
      <p:ext uri="{BB962C8B-B14F-4D97-AF65-F5344CB8AC3E}">
        <p14:creationId xmlns:p14="http://schemas.microsoft.com/office/powerpoint/2010/main" val="308573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PLOT and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422400"/>
            <a:ext cx="9286345" cy="491066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Based on all your opinions (backed up with evidence), what does the narrator want us to think and feel about what happens to each character?</a:t>
            </a:r>
          </a:p>
        </p:txBody>
      </p:sp>
    </p:spTree>
    <p:extLst>
      <p:ext uri="{BB962C8B-B14F-4D97-AF65-F5344CB8AC3E}">
        <p14:creationId xmlns:p14="http://schemas.microsoft.com/office/powerpoint/2010/main" val="1633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5"/>
            <a:ext cx="8915399" cy="316653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Questions about </a:t>
            </a:r>
            <a:br>
              <a:rPr lang="en-US" sz="4400" b="1" dirty="0"/>
            </a:br>
            <a:r>
              <a:rPr lang="en-US" sz="4400" b="1" dirty="0"/>
              <a:t>Plot and Character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1134534"/>
            <a:ext cx="9709679" cy="4639734"/>
          </a:xfrm>
        </p:spPr>
        <p:txBody>
          <a:bodyPr/>
          <a:lstStyle/>
          <a:p>
            <a:r>
              <a:rPr lang="en-US" dirty="0"/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357009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87AA-BFAC-D14D-B1CB-A90BE9F3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24933"/>
            <a:ext cx="6062134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B0381-6846-CE4D-8EFF-EB541E554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event incites/begins the central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actions does or could the protagonist take to deal with the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it does resolve, how does the protagonist deal with the issue or conflict?</a:t>
            </a:r>
          </a:p>
        </p:txBody>
      </p:sp>
    </p:spTree>
    <p:extLst>
      <p:ext uri="{BB962C8B-B14F-4D97-AF65-F5344CB8AC3E}">
        <p14:creationId xmlns:p14="http://schemas.microsoft.com/office/powerpoint/2010/main" val="222802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0FFA3-95E6-2247-AF23-D0520DC1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8" y="491067"/>
            <a:ext cx="7112000" cy="141393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21460-EDBF-3E44-ABC9-BB3C1D5B3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1910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change(s) happen to the protagonist in the story?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CONFLICT does he or she experience?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self?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one or more other characters?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Society?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Nature?</a:t>
            </a:r>
          </a:p>
        </p:txBody>
      </p:sp>
    </p:spTree>
    <p:extLst>
      <p:ext uri="{BB962C8B-B14F-4D97-AF65-F5344CB8AC3E}">
        <p14:creationId xmlns:p14="http://schemas.microsoft.com/office/powerpoint/2010/main" val="224777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C114-7ACA-0D47-9F65-9B2E2BC7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67" y="508000"/>
            <a:ext cx="9337145" cy="13970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5F4B2-C514-A744-89E9-E585F13B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 what point in the story is the tension highest? Is that point the CLIMAX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?                                          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The climax is the turning-point)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is the tension produced and is it appropriate?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seem to be high-tension or low-tension?</a:t>
            </a:r>
          </a:p>
        </p:txBody>
      </p:sp>
    </p:spTree>
    <p:extLst>
      <p:ext uri="{BB962C8B-B14F-4D97-AF65-F5344CB8AC3E}">
        <p14:creationId xmlns:p14="http://schemas.microsoft.com/office/powerpoint/2010/main" val="273591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D5197-E821-084C-9E93-F137A0A8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69334"/>
            <a:ext cx="8544394" cy="153954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Questions to help you analyze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CHARACTER(s)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2706D-FA1E-8443-9D6E-3DC14B062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554" y="2023672"/>
            <a:ext cx="9301058" cy="3372787"/>
          </a:xfrm>
        </p:spPr>
        <p:txBody>
          <a:bodyPr>
            <a:noAutofit/>
          </a:bodyPr>
          <a:lstStyle/>
          <a:p>
            <a:r>
              <a:rPr lang="en-US" sz="2800" dirty="0"/>
              <a:t>Who is the protagonist in this short story? </a:t>
            </a:r>
          </a:p>
          <a:p>
            <a:r>
              <a:rPr lang="en-US" sz="2800" dirty="0"/>
              <a:t>His/her age? </a:t>
            </a:r>
          </a:p>
          <a:p>
            <a:r>
              <a:rPr lang="en-US" sz="2800" dirty="0"/>
              <a:t>Family Background? </a:t>
            </a:r>
          </a:p>
          <a:p>
            <a:r>
              <a:rPr lang="en-US" sz="2800" dirty="0"/>
              <a:t>Social Class and Status?</a:t>
            </a:r>
          </a:p>
          <a:p>
            <a:r>
              <a:rPr lang="en-US" sz="2800" dirty="0"/>
              <a:t>Occupation?</a:t>
            </a:r>
          </a:p>
        </p:txBody>
      </p:sp>
    </p:spTree>
    <p:extLst>
      <p:ext uri="{BB962C8B-B14F-4D97-AF65-F5344CB8AC3E}">
        <p14:creationId xmlns:p14="http://schemas.microsoft.com/office/powerpoint/2010/main" val="107712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133" y="1540189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 a character DYNAMIC or STATIC?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DYNAMIC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changes or grows in some way for good or evil; is changed by events and by their own actions and choices.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STATIC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does not change.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2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88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Are characters ROUND or FLAT?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ROUND character has many different traits; is more like a real person.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FLAT character has only one quality or character trait; always acts the same way.</a:t>
            </a:r>
          </a:p>
          <a:p>
            <a:pPr marL="0" indent="0">
              <a:buNone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36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417" y="524933"/>
            <a:ext cx="10424160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b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a full understanding of a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63596"/>
            <a:ext cx="8915400" cy="4436534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Evaluate the moral and ethical character of the character with evidence in their words, actions, thoughts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his or her moral character defined by the words and actions of minor characters (a foil)?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character inclined toward specific virtues (good) and vices (evil)?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Does he or she have special powers or handicaps that effect their behavior and beliefs?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Are there one or more events during which the character’s moral character is …. Revealed? Changed?</a:t>
            </a:r>
          </a:p>
        </p:txBody>
      </p:sp>
    </p:spTree>
    <p:extLst>
      <p:ext uri="{BB962C8B-B14F-4D97-AF65-F5344CB8AC3E}">
        <p14:creationId xmlns:p14="http://schemas.microsoft.com/office/powerpoint/2010/main" val="29830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1740</TotalTime>
  <Words>505</Words>
  <Application>Microsoft Office PowerPoint</Application>
  <PresentationFormat>Widescreen</PresentationFormat>
  <Paragraphs>70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Wisp</vt:lpstr>
      <vt:lpstr>Questions that can help you to analyze a short story</vt:lpstr>
      <vt:lpstr>Questions about  Plot and Character</vt:lpstr>
      <vt:lpstr>THE PLOT</vt:lpstr>
      <vt:lpstr>THE PLOT</vt:lpstr>
      <vt:lpstr>THE PLOT</vt:lpstr>
      <vt:lpstr>                 Questions to help you analyze         THE CHARACTER(s)  </vt:lpstr>
      <vt:lpstr>CHARACTER TRAITS</vt:lpstr>
      <vt:lpstr>CHARACTER TRAITS</vt:lpstr>
      <vt:lpstr>CHARACTER CHARACTERIZATION means a full understanding of a character</vt:lpstr>
      <vt:lpstr>CHARACTERIZATION</vt:lpstr>
      <vt:lpstr>CHARACTERIZATION</vt:lpstr>
      <vt:lpstr>PLOT and CHARACTER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Questions to Help You Analyze a Short Story</dc:title>
  <dc:creator>Philip Desjardins</dc:creator>
  <cp:lastModifiedBy>Julie Bamford</cp:lastModifiedBy>
  <cp:revision>15</cp:revision>
  <dcterms:created xsi:type="dcterms:W3CDTF">2020-06-26T12:38:13Z</dcterms:created>
  <dcterms:modified xsi:type="dcterms:W3CDTF">2022-07-07T02:22:22Z</dcterms:modified>
</cp:coreProperties>
</file>