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4"/>
  </p:sldMasterIdLst>
  <p:notesMasterIdLst>
    <p:notesMasterId r:id="rId11"/>
  </p:notesMasterIdLst>
  <p:handoutMasterIdLst>
    <p:handoutMasterId r:id="rId12"/>
  </p:handoutMasterIdLst>
  <p:sldIdLst>
    <p:sldId id="268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35" autoAdjust="0"/>
  </p:normalViewPr>
  <p:slideViewPr>
    <p:cSldViewPr snapToGrid="0" snapToObjects="1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0BB816-636F-4C40-9EC7-A3BA365B8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E0D02-F780-4697-9A30-3F10F4D67C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9885C-64C6-4202-8B65-38170DBD673D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7536-00AB-4C14-90D3-7D88603F2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BC111-E561-48D6-9DB3-85F8BE552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AA4D1-BF1D-4260-B442-EBD7859EC5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6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9326-15A5-4041-B3F6-1CB1FE840753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39BA2-F127-4DB1-B8FD-D5A70CC3E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0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D39BA2-F127-4DB1-B8FD-D5A70CC3E0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4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3F2CC0B-D5F1-40B8-9CC6-4A36850B6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The Great Gatsby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by F. Scott Fitzgerald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1C6CE6-1810-44ED-A6D7-3FF53040A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F6D8BFE-D0D0-4BAE-9D5A-701DE7D3C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F86D30-CEDB-4D96-AF73-AA3CD5A43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F5187540-C4C8-410C-A395-69FCB1C8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75BD6E4A-797C-451B-B08F-D99C1A9D1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0D241082-BAFA-462E-827B-5814B020F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2920CCBD-116D-450B-9608-99F05F7D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57CD3DE-CEAF-4BD4-A5EF-24B3E622B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4EC3258C-366B-4629-A7D3-5173D3637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D444D63A-CE2B-4ACD-BA0E-4ADECAD86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7A504DF6-187A-4A54-96E8-3F3F28AAA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E04C6F5-6DC5-4C7E-9278-9BE624FC7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94A02D9B-E6A9-4D6A-9D2A-D81C76802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78034A6-3565-46AA-9E73-1C954666A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04947AA2-A772-42CB-9CEC-065095D3D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83C52D84-DEC1-4E16-972E-8EEA5D522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2036A28D-EF09-41F7-906F-CF405361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EE8D92C7-C907-4120-95E3-80E3DC85B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BCEAAB8-CD22-41D7-B330-702682A2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6BBC1FEE-3D72-492B-8D8A-BE1A5507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C28C6E5C-C393-435C-96A1-AA2859BDC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2C2C991F-AC51-4DF5-B8DD-19B08C1CB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9C916B5F-285D-4F5A-9085-6781753A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0375DD5F-9D17-4873-B697-3D44A5EB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159BBC7-6A8B-4612-94A8-56323452C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177C901C-F8DE-4C99-95C8-F8CA1B84F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D1D655F2-6D15-4265-ADEE-EF0075C1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Freeform 69">
            <a:extLst>
              <a:ext uri="{FF2B5EF4-FFF2-40B4-BE49-F238E27FC236}">
                <a16:creationId xmlns:a16="http://schemas.microsoft.com/office/drawing/2014/main" id="{3248A930-1A6E-4EFB-8213-D1AC735B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back story to Daisy and Gatsby’s relationship is explained. </a:t>
            </a:r>
          </a:p>
          <a:p>
            <a:r>
              <a:rPr lang="en-US" dirty="0"/>
              <a:t>In many ways, Gatsby was as attracted to Daisy’s WEALTH AND PRIVILEDGE (her extravagant clothes, grand house, lack of worry) as he was to her. </a:t>
            </a:r>
          </a:p>
          <a:p>
            <a:r>
              <a:rPr lang="en-US" dirty="0"/>
              <a:t>After all, she was the first “nice” girl he had met – in this context the word denotes status, not her personality. </a:t>
            </a:r>
          </a:p>
        </p:txBody>
      </p:sp>
    </p:spTree>
    <p:extLst>
      <p:ext uri="{BB962C8B-B14F-4D97-AF65-F5344CB8AC3E}">
        <p14:creationId xmlns:p14="http://schemas.microsoft.com/office/powerpoint/2010/main" val="222519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Gatsby is incapable of giving up on his DREAM; even to the moment of his death, he is anticipating her phone call. </a:t>
            </a:r>
          </a:p>
          <a:p>
            <a:r>
              <a:rPr lang="en-US" dirty="0"/>
              <a:t>He has fantasized about Daisy for so long that he will not accept the idea that she would reject him. </a:t>
            </a:r>
          </a:p>
          <a:p>
            <a:r>
              <a:rPr lang="en-US" dirty="0"/>
              <a:t>While he feels bound to her because they consummated (had sex) their relationship, Daisy clearly doesn’t feel the same way; she has moved on and changed. </a:t>
            </a:r>
          </a:p>
          <a:p>
            <a:r>
              <a:rPr lang="en-US" dirty="0"/>
              <a:t>As an eternal dreamer, Gatsby still clings to the idea that Daisy needs saving, and that he will be the one to do so. </a:t>
            </a:r>
          </a:p>
        </p:txBody>
      </p:sp>
    </p:spTree>
    <p:extLst>
      <p:ext uri="{BB962C8B-B14F-4D97-AF65-F5344CB8AC3E}">
        <p14:creationId xmlns:p14="http://schemas.microsoft.com/office/powerpoint/2010/main" val="791386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Gatsby functions as a SYMBOL of America at the time: it has become tasteless and empty as a result of the greedy pursuit of money. </a:t>
            </a:r>
          </a:p>
          <a:p>
            <a:r>
              <a:rPr lang="en-US" dirty="0"/>
              <a:t>As the American Dream has developed into a pursuit of wealth rather than happiness, Gatsby’s dream of happiness with Daisy has been distorted by his chasing after lavish excesses and criminal activities.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84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Nick seems DISILLUSIONED by everyone except Gatsby. </a:t>
            </a:r>
          </a:p>
          <a:p>
            <a:r>
              <a:rPr lang="en-US" dirty="0"/>
              <a:t>Nick calls them all a “rotten crowd”. </a:t>
            </a:r>
          </a:p>
          <a:p>
            <a:r>
              <a:rPr lang="en-US" dirty="0"/>
              <a:t>Nick even breaks off his relationship with Jordan and can’t bare to see her ever again. </a:t>
            </a:r>
          </a:p>
          <a:p>
            <a:r>
              <a:rPr lang="en-US" dirty="0"/>
              <a:t>Yet with Gatsby, Nick seems to have an almost enduring romantic admiration for his hopefulness and single-minded pursuit of his dreams. </a:t>
            </a:r>
          </a:p>
          <a:p>
            <a:r>
              <a:rPr lang="en-US" dirty="0"/>
              <a:t>In this way, Nick seems to blame Daisy for Gatsby’s downfall. </a:t>
            </a:r>
          </a:p>
          <a:p>
            <a:r>
              <a:rPr lang="en-US" dirty="0"/>
              <a:t>He even observes that Gatsby “[pays] a high price for living too long with a single dream.”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7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final fatal distinction is made between those of different SOCIAL CLASSES. </a:t>
            </a:r>
          </a:p>
          <a:p>
            <a:r>
              <a:rPr lang="en-US" dirty="0"/>
              <a:t>Myrtle, Gatsby, and Wilson (those of a lower class) are violently killed. </a:t>
            </a:r>
          </a:p>
          <a:p>
            <a:r>
              <a:rPr lang="en-US" dirty="0"/>
              <a:t>Yet Jordan, Daisy, and Tom (those from the social elite) continue their lives unaffected. </a:t>
            </a:r>
          </a:p>
          <a:p>
            <a:r>
              <a:rPr lang="en-US" dirty="0"/>
              <a:t>Daisy literally gets away with murder (at least manslaughter).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4606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664C2C-082A-4164-A0C5-E616AB2AD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C8EDA9-70CE-4A62-99FE-71B395D1BB0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42C7EEC-86F6-4CA7-805C-CB656E6A63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Event design</Template>
  <TotalTime>208</TotalTime>
  <Words>404</Words>
  <Application>Microsoft Office PowerPoint</Application>
  <PresentationFormat>Widescreen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The Great Gatsby by F. Scott Fitzgerald</vt:lpstr>
      <vt:lpstr>Chapter Eight</vt:lpstr>
      <vt:lpstr>Chapter Eight</vt:lpstr>
      <vt:lpstr>Chapter Eight</vt:lpstr>
      <vt:lpstr>Chapter Eight</vt:lpstr>
      <vt:lpstr>Chapter Eight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Gatsby by F. Scott Fitzgerald</dc:title>
  <dc:creator>Julie Bamford</dc:creator>
  <cp:lastModifiedBy>Julie Bamford</cp:lastModifiedBy>
  <cp:revision>12</cp:revision>
  <dcterms:created xsi:type="dcterms:W3CDTF">2022-07-14T01:12:15Z</dcterms:created>
  <dcterms:modified xsi:type="dcterms:W3CDTF">2022-07-19T01:00:57Z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