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5000" autoAdjust="0"/>
  </p:normalViewPr>
  <p:slideViewPr>
    <p:cSldViewPr>
      <p:cViewPr varScale="1">
        <p:scale>
          <a:sx n="94" d="100"/>
          <a:sy n="94" d="100"/>
        </p:scale>
        <p:origin x="114" y="3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7/25/2022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7/25/2022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MACBETH - Act V</a:t>
            </a: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BD86-D811-EC59-B8F5-3F3C6E33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8DFC-5A8B-EC05-3DF4-D49AF68A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2667000"/>
            <a:ext cx="11811000" cy="4001276"/>
          </a:xfrm>
        </p:spPr>
        <p:txBody>
          <a:bodyPr/>
          <a:lstStyle/>
          <a:p>
            <a:r>
              <a:rPr lang="en-US" dirty="0"/>
              <a:t>Macbeth seems extremely detached and emotionless. </a:t>
            </a:r>
          </a:p>
          <a:p>
            <a:r>
              <a:rPr lang="en-US" dirty="0"/>
              <a:t>When Macbeth hears that his wife has died, be barely responds. He even seems aware of his own mental detachment and shift in personality: </a:t>
            </a:r>
          </a:p>
          <a:p>
            <a:r>
              <a:rPr lang="en-US" dirty="0"/>
              <a:t>“I have almost forgot the taste of fears. / The time has been, my sense would have cooled / To hear a night-shriek …” (5.5.1-12) </a:t>
            </a:r>
          </a:p>
        </p:txBody>
      </p:sp>
    </p:spTree>
    <p:extLst>
      <p:ext uri="{BB962C8B-B14F-4D97-AF65-F5344CB8AC3E}">
        <p14:creationId xmlns:p14="http://schemas.microsoft.com/office/powerpoint/2010/main" val="33291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BD86-D811-EC59-B8F5-3F3C6E33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8DFC-5A8B-EC05-3DF4-D49AF68A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2667000"/>
            <a:ext cx="11811000" cy="4001276"/>
          </a:xfrm>
        </p:spPr>
        <p:txBody>
          <a:bodyPr/>
          <a:lstStyle/>
          <a:p>
            <a:r>
              <a:rPr lang="en-US" dirty="0"/>
              <a:t>Macbeth discusses the nature of  life through three key metaphors: </a:t>
            </a:r>
          </a:p>
          <a:p>
            <a:r>
              <a:rPr lang="en-US" dirty="0"/>
              <a:t>1. Life is like a brief candle </a:t>
            </a:r>
          </a:p>
          <a:p>
            <a:r>
              <a:rPr lang="en-US" dirty="0"/>
              <a:t>2. A shadow </a:t>
            </a:r>
          </a:p>
          <a:p>
            <a:r>
              <a:rPr lang="en-US" dirty="0"/>
              <a:t>3. An actor on a stage </a:t>
            </a:r>
          </a:p>
          <a:p>
            <a:r>
              <a:rPr lang="en-US" dirty="0"/>
              <a:t>This really shows us his mental state at this point in the play. </a:t>
            </a:r>
          </a:p>
        </p:txBody>
      </p:sp>
    </p:spTree>
    <p:extLst>
      <p:ext uri="{BB962C8B-B14F-4D97-AF65-F5344CB8AC3E}">
        <p14:creationId xmlns:p14="http://schemas.microsoft.com/office/powerpoint/2010/main" val="82929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153</TotalTime>
  <Words>116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Corbel</vt:lpstr>
      <vt:lpstr>Earthtones 16x9</vt:lpstr>
      <vt:lpstr>MACBETH - Act V</vt:lpstr>
      <vt:lpstr>Act V</vt:lpstr>
      <vt:lpstr>Act 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MACBETH</dc:title>
  <dc:creator>Julie Bamford</dc:creator>
  <cp:lastModifiedBy>Julie Bamford</cp:lastModifiedBy>
  <cp:revision>8</cp:revision>
  <dcterms:created xsi:type="dcterms:W3CDTF">2022-07-21T01:35:50Z</dcterms:created>
  <dcterms:modified xsi:type="dcterms:W3CDTF">2022-07-25T23:58:09Z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