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4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E5602-92A5-FC4F-4CD0-EEA1410CF9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FINAL EXAM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D7863-62A0-E43C-56F5-13D44D6719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ENG3U</a:t>
            </a:r>
          </a:p>
        </p:txBody>
      </p:sp>
    </p:spTree>
    <p:extLst>
      <p:ext uri="{BB962C8B-B14F-4D97-AF65-F5344CB8AC3E}">
        <p14:creationId xmlns:p14="http://schemas.microsoft.com/office/powerpoint/2010/main" val="186264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F3F58-800C-4AC3-03F6-DDF260EAC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– 10 Marks – 2 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633FD-EE65-8198-475A-144C8D84C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4" y="2556932"/>
            <a:ext cx="10596282" cy="3318936"/>
          </a:xfrm>
        </p:spPr>
        <p:txBody>
          <a:bodyPr/>
          <a:lstStyle/>
          <a:p>
            <a:r>
              <a:rPr lang="en-US" dirty="0"/>
              <a:t>True and False &amp; Multiple Choice </a:t>
            </a:r>
          </a:p>
          <a:p>
            <a:r>
              <a:rPr lang="en-US" dirty="0"/>
              <a:t>Greek myths explain the unexplainable – True or False </a:t>
            </a:r>
          </a:p>
          <a:p>
            <a:r>
              <a:rPr lang="en-US" dirty="0"/>
              <a:t>The Possibility of Evil </a:t>
            </a:r>
          </a:p>
          <a:p>
            <a:r>
              <a:rPr lang="en-US" dirty="0"/>
              <a:t>Surprise </a:t>
            </a:r>
          </a:p>
          <a:p>
            <a:r>
              <a:rPr lang="en-US" dirty="0"/>
              <a:t>Surprise </a:t>
            </a:r>
          </a:p>
          <a:p>
            <a:r>
              <a:rPr lang="en-US" dirty="0"/>
              <a:t>The Necklace </a:t>
            </a:r>
          </a:p>
        </p:txBody>
      </p:sp>
    </p:spTree>
    <p:extLst>
      <p:ext uri="{BB962C8B-B14F-4D97-AF65-F5344CB8AC3E}">
        <p14:creationId xmlns:p14="http://schemas.microsoft.com/office/powerpoint/2010/main" val="20784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F3F58-800C-4AC3-03F6-DDF260EAC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THINKING/INQUIRY – 10 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633FD-EE65-8198-475A-144C8D84C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4" y="2556932"/>
            <a:ext cx="10596282" cy="3318936"/>
          </a:xfrm>
        </p:spPr>
        <p:txBody>
          <a:bodyPr/>
          <a:lstStyle/>
          <a:p>
            <a:r>
              <a:rPr lang="en-US" dirty="0"/>
              <a:t>Briefly explain how Daisy reacts to seeing the abundance of shirts in Gatsby’s house, and explain the deeper significance of this moment. (2) </a:t>
            </a:r>
          </a:p>
          <a:p>
            <a:r>
              <a:rPr lang="en-US" dirty="0"/>
              <a:t>Surprise. About The Great Gatsby. (3) </a:t>
            </a:r>
          </a:p>
          <a:p>
            <a:r>
              <a:rPr lang="en-US" dirty="0"/>
              <a:t>Surprise. About The Great Gatsby. (2) </a:t>
            </a:r>
          </a:p>
          <a:p>
            <a:r>
              <a:rPr lang="en-US" dirty="0"/>
              <a:t>Explain why Macbeth’s mental state is important throughout the play. (3) </a:t>
            </a:r>
          </a:p>
        </p:txBody>
      </p:sp>
    </p:spTree>
    <p:extLst>
      <p:ext uri="{BB962C8B-B14F-4D97-AF65-F5344CB8AC3E}">
        <p14:creationId xmlns:p14="http://schemas.microsoft.com/office/powerpoint/2010/main" val="53504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F3F58-800C-4AC3-03F6-DDF260EAC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– 10 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633FD-EE65-8198-475A-144C8D84C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4" y="2556932"/>
            <a:ext cx="10596282" cy="3318936"/>
          </a:xfrm>
        </p:spPr>
        <p:txBody>
          <a:bodyPr/>
          <a:lstStyle/>
          <a:p>
            <a:r>
              <a:rPr lang="en-US" dirty="0"/>
              <a:t>Gatsby question. (5) </a:t>
            </a:r>
          </a:p>
          <a:p>
            <a:r>
              <a:rPr lang="en-US" dirty="0"/>
              <a:t>Macbeth question. (5) </a:t>
            </a:r>
          </a:p>
          <a:p>
            <a:r>
              <a:rPr lang="en-US" dirty="0"/>
              <a:t>These are paragraph length answers. 5 to 10 sentence for EACH answer. </a:t>
            </a:r>
          </a:p>
          <a:p>
            <a:r>
              <a:rPr lang="en-US" dirty="0"/>
              <a:t>Hint – about the meaning of the stories.</a:t>
            </a:r>
          </a:p>
        </p:txBody>
      </p:sp>
    </p:spTree>
    <p:extLst>
      <p:ext uri="{BB962C8B-B14F-4D97-AF65-F5344CB8AC3E}">
        <p14:creationId xmlns:p14="http://schemas.microsoft.com/office/powerpoint/2010/main" val="212098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F3F58-800C-4AC3-03F6-DDF260EAC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– 10 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633FD-EE65-8198-475A-144C8D84C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4" y="2556932"/>
            <a:ext cx="10596282" cy="3318936"/>
          </a:xfrm>
        </p:spPr>
        <p:txBody>
          <a:bodyPr/>
          <a:lstStyle/>
          <a:p>
            <a:r>
              <a:rPr lang="en-US" dirty="0"/>
              <a:t>Both the novel and the play ended with the death of the main character. Compare Gatsby and Macbeth in a five-paragraph essay. Remember that although quotes are not required, examples ARE required. You also need a thesis.</a:t>
            </a:r>
          </a:p>
        </p:txBody>
      </p:sp>
    </p:spTree>
    <p:extLst>
      <p:ext uri="{BB962C8B-B14F-4D97-AF65-F5344CB8AC3E}">
        <p14:creationId xmlns:p14="http://schemas.microsoft.com/office/powerpoint/2010/main" val="2966129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265</TotalTime>
  <Words>185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FINAL EXAM</vt:lpstr>
      <vt:lpstr>KNOWLEDGE – 10 Marks – 2 Each</vt:lpstr>
      <vt:lpstr>THINKING/INQUIRY – 10 Marks</vt:lpstr>
      <vt:lpstr>COMMUNICATION – 10 Marks</vt:lpstr>
      <vt:lpstr>APPLICATION – 10 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EXAM</dc:title>
  <dc:creator>Julie Bamford</dc:creator>
  <cp:lastModifiedBy>Julie Bamford</cp:lastModifiedBy>
  <cp:revision>5</cp:revision>
  <dcterms:created xsi:type="dcterms:W3CDTF">2023-06-23T13:29:03Z</dcterms:created>
  <dcterms:modified xsi:type="dcterms:W3CDTF">2024-10-20T23:23:08Z</dcterms:modified>
</cp:coreProperties>
</file>