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Marketing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Course Learning Outcome</a:t>
            </a:r>
          </a:p>
          <a:p/>
          <a:p>
            <a:r>
              <a:t>By the end of this course, students will understand the basic nature and scope of marketing activities.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Marketing includes sales, pricing, branding, distribution, and storage.</a:t>
            </a:r>
          </a:p>
          <a:p>
            <a:r>
              <a:t>These activities work together to meet customer needs.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Marketing?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Marketing is the process of identifying customer needs and satisfying them through products and services.</a:t>
            </a:r>
          </a:p>
          <a:p/>
          <a:p>
            <a:r>
              <a:t>Example: A café offering new flavors based on customer preferences.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Scope of Marketing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Marketing includes all activities involved in getting a product from the business to the customer.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Sales involve selling products or services to customers.</a:t>
            </a:r>
          </a:p>
          <a:p/>
          <a:p>
            <a:r>
              <a:t>Example: A salesperson helping customers choose a smartphone.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Pricing is deciding how much customers pay for a product.</a:t>
            </a:r>
          </a:p>
          <a:p/>
          <a:p>
            <a:r>
              <a:t>Example: Offering discounts or setting competitive prices.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Branding creates a unique image or identity for a product or business.</a:t>
            </a:r>
          </a:p>
          <a:p/>
          <a:p>
            <a:r>
              <a:t>Example: Nike’s logo and slogan 'Just Do It.'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Distribution is how products reach customers.</a:t>
            </a:r>
          </a:p>
          <a:p/>
          <a:p>
            <a:r>
              <a:t>Example: Selling products online, in stores, or through delivery services.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Storage involves keeping products safe until they are sold.</a:t>
            </a:r>
          </a:p>
          <a:p/>
          <a:p>
            <a:r>
              <a:t>Example: Warehouses storing grocery items.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Marketing is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Marketing helps businesses understand customers, compete effectively, and increase sales.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