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3"/>
  </p:sldMasterIdLst>
  <p:notesMasterIdLst>
    <p:notesMasterId r:id="rId6"/>
  </p:notesMasterIdLst>
  <p:handoutMasterIdLst>
    <p:handoutMasterId r:id="rId15"/>
  </p:handoutMasterIdLst>
  <p:sldIdLst>
    <p:sldId id="268" r:id="rId4"/>
    <p:sldId id="278" r:id="rId5"/>
    <p:sldId id="277" r:id="rId7"/>
    <p:sldId id="281" r:id="rId8"/>
    <p:sldId id="279" r:id="rId9"/>
    <p:sldId id="282" r:id="rId10"/>
    <p:sldId id="280" r:id="rId11"/>
    <p:sldId id="283" r:id="rId12"/>
    <p:sldId id="284" r:id="rId13"/>
    <p:sldId id="285" r:id="rId14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E36"/>
    <a:srgbClr val="FED000"/>
    <a:srgbClr val="FFEC99"/>
    <a:srgbClr val="F0D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528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>
              <a:sym typeface="+mn-e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image" Target="../media/image3.png"/><Relationship Id="rId7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tags" Target="../tags/tag3.xml"/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4" Type="http://schemas.openxmlformats.org/officeDocument/2006/relationships/tags" Target="../tags/tag10.xml"/><Relationship Id="rId13" Type="http://schemas.openxmlformats.org/officeDocument/2006/relationships/tags" Target="../tags/tag9.xml"/><Relationship Id="rId12" Type="http://schemas.openxmlformats.org/officeDocument/2006/relationships/tags" Target="../tags/tag8.xml"/><Relationship Id="rId11" Type="http://schemas.openxmlformats.org/officeDocument/2006/relationships/tags" Target="../tags/tag7.xml"/><Relationship Id="rId10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image" Target="../media/image5.png"/><Relationship Id="rId4" Type="http://schemas.openxmlformats.org/officeDocument/2006/relationships/tags" Target="../tags/tag69.xml"/><Relationship Id="rId3" Type="http://schemas.openxmlformats.org/officeDocument/2006/relationships/image" Target="../media/image4.png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image" Target="../media/image11.png"/><Relationship Id="rId5" Type="http://schemas.openxmlformats.org/officeDocument/2006/relationships/tags" Target="../tags/tag76.xml"/><Relationship Id="rId4" Type="http://schemas.openxmlformats.org/officeDocument/2006/relationships/image" Target="../media/image10.png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2" Type="http://schemas.openxmlformats.org/officeDocument/2006/relationships/tags" Target="../tags/tag82.xml"/><Relationship Id="rId11" Type="http://schemas.openxmlformats.org/officeDocument/2006/relationships/tags" Target="../tags/tag81.xml"/><Relationship Id="rId10" Type="http://schemas.openxmlformats.org/officeDocument/2006/relationships/tags" Target="../tags/tag8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8.xml"/><Relationship Id="rId8" Type="http://schemas.openxmlformats.org/officeDocument/2006/relationships/tags" Target="../tags/tag87.xml"/><Relationship Id="rId7" Type="http://schemas.openxmlformats.org/officeDocument/2006/relationships/tags" Target="../tags/tag86.xml"/><Relationship Id="rId6" Type="http://schemas.openxmlformats.org/officeDocument/2006/relationships/tags" Target="../tags/tag85.xml"/><Relationship Id="rId5" Type="http://schemas.openxmlformats.org/officeDocument/2006/relationships/image" Target="../media/image5.png"/><Relationship Id="rId4" Type="http://schemas.openxmlformats.org/officeDocument/2006/relationships/tags" Target="../tags/tag84.xml"/><Relationship Id="rId3" Type="http://schemas.openxmlformats.org/officeDocument/2006/relationships/image" Target="../media/image4.png"/><Relationship Id="rId2" Type="http://schemas.openxmlformats.org/officeDocument/2006/relationships/tags" Target="../tags/tag83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tags" Target="../tags/tag94.xml"/><Relationship Id="rId7" Type="http://schemas.openxmlformats.org/officeDocument/2006/relationships/tags" Target="../tags/tag93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image" Target="../media/image4.png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image" Target="../media/image4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0" Type="http://schemas.openxmlformats.org/officeDocument/2006/relationships/tags" Target="../tags/tag103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10.xml"/><Relationship Id="rId8" Type="http://schemas.openxmlformats.org/officeDocument/2006/relationships/tags" Target="../tags/tag109.xml"/><Relationship Id="rId7" Type="http://schemas.openxmlformats.org/officeDocument/2006/relationships/tags" Target="../tags/tag108.xml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4" Type="http://schemas.openxmlformats.org/officeDocument/2006/relationships/image" Target="../media/image5.png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0" Type="http://schemas.openxmlformats.org/officeDocument/2006/relationships/tags" Target="../tags/tag111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18.xml"/><Relationship Id="rId8" Type="http://schemas.openxmlformats.org/officeDocument/2006/relationships/tags" Target="../tags/tag117.xml"/><Relationship Id="rId7" Type="http://schemas.openxmlformats.org/officeDocument/2006/relationships/tags" Target="../tags/tag116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image" Target="../media/image4.png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0" Type="http://schemas.openxmlformats.org/officeDocument/2006/relationships/tags" Target="../tags/tag119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26.xml"/><Relationship Id="rId8" Type="http://schemas.openxmlformats.org/officeDocument/2006/relationships/tags" Target="../tags/tag125.xml"/><Relationship Id="rId7" Type="http://schemas.openxmlformats.org/officeDocument/2006/relationships/tags" Target="../tags/tag124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image" Target="../media/image5.png"/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2" Type="http://schemas.openxmlformats.org/officeDocument/2006/relationships/tags" Target="../tags/tag129.xml"/><Relationship Id="rId11" Type="http://schemas.openxmlformats.org/officeDocument/2006/relationships/tags" Target="../tags/tag128.xml"/><Relationship Id="rId10" Type="http://schemas.openxmlformats.org/officeDocument/2006/relationships/tags" Target="../tags/tag127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8" Type="http://schemas.openxmlformats.org/officeDocument/2006/relationships/tags" Target="../tags/tag134.xml"/><Relationship Id="rId7" Type="http://schemas.openxmlformats.org/officeDocument/2006/relationships/tags" Target="../tags/tag133.xml"/><Relationship Id="rId6" Type="http://schemas.openxmlformats.org/officeDocument/2006/relationships/image" Target="../media/image5.png"/><Relationship Id="rId5" Type="http://schemas.openxmlformats.org/officeDocument/2006/relationships/tags" Target="../tags/tag132.xml"/><Relationship Id="rId4" Type="http://schemas.openxmlformats.org/officeDocument/2006/relationships/image" Target="../media/image4.png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1" Type="http://schemas.openxmlformats.org/officeDocument/2006/relationships/tags" Target="../tags/tag137.xml"/><Relationship Id="rId10" Type="http://schemas.openxmlformats.org/officeDocument/2006/relationships/tags" Target="../tags/tag136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51.xml"/><Relationship Id="rId8" Type="http://schemas.openxmlformats.org/officeDocument/2006/relationships/tags" Target="../tags/tag150.xml"/><Relationship Id="rId7" Type="http://schemas.openxmlformats.org/officeDocument/2006/relationships/tags" Target="../tags/tag149.x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3" Type="http://schemas.openxmlformats.org/officeDocument/2006/relationships/tags" Target="../tags/tag145.xml"/><Relationship Id="rId23" Type="http://schemas.openxmlformats.org/officeDocument/2006/relationships/tags" Target="../tags/tag165.xml"/><Relationship Id="rId22" Type="http://schemas.openxmlformats.org/officeDocument/2006/relationships/tags" Target="../tags/tag164.xml"/><Relationship Id="rId21" Type="http://schemas.openxmlformats.org/officeDocument/2006/relationships/tags" Target="../tags/tag163.xml"/><Relationship Id="rId20" Type="http://schemas.openxmlformats.org/officeDocument/2006/relationships/tags" Target="../tags/tag162.xml"/><Relationship Id="rId2" Type="http://schemas.openxmlformats.org/officeDocument/2006/relationships/tags" Target="../tags/tag144.xml"/><Relationship Id="rId19" Type="http://schemas.openxmlformats.org/officeDocument/2006/relationships/tags" Target="../tags/tag161.xml"/><Relationship Id="rId18" Type="http://schemas.openxmlformats.org/officeDocument/2006/relationships/tags" Target="../tags/tag160.xml"/><Relationship Id="rId17" Type="http://schemas.openxmlformats.org/officeDocument/2006/relationships/tags" Target="../tags/tag159.xml"/><Relationship Id="rId16" Type="http://schemas.openxmlformats.org/officeDocument/2006/relationships/tags" Target="../tags/tag158.xml"/><Relationship Id="rId15" Type="http://schemas.openxmlformats.org/officeDocument/2006/relationships/tags" Target="../tags/tag157.xml"/><Relationship Id="rId14" Type="http://schemas.openxmlformats.org/officeDocument/2006/relationships/tags" Target="../tags/tag156.xml"/><Relationship Id="rId13" Type="http://schemas.openxmlformats.org/officeDocument/2006/relationships/tags" Target="../tags/tag155.xml"/><Relationship Id="rId12" Type="http://schemas.openxmlformats.org/officeDocument/2006/relationships/tags" Target="../tags/tag154.xml"/><Relationship Id="rId11" Type="http://schemas.openxmlformats.org/officeDocument/2006/relationships/tags" Target="../tags/tag153.xml"/><Relationship Id="rId10" Type="http://schemas.openxmlformats.org/officeDocument/2006/relationships/tags" Target="../tags/tag15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image" Target="../media/image5.png"/><Relationship Id="rId4" Type="http://schemas.openxmlformats.org/officeDocument/2006/relationships/tags" Target="../tags/tag12.xml"/><Relationship Id="rId3" Type="http://schemas.openxmlformats.org/officeDocument/2006/relationships/image" Target="../media/image4.png"/><Relationship Id="rId2" Type="http://schemas.openxmlformats.org/officeDocument/2006/relationships/tags" Target="../tags/tag11.xml"/><Relationship Id="rId10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73.xml"/><Relationship Id="rId8" Type="http://schemas.openxmlformats.org/officeDocument/2006/relationships/tags" Target="../tags/tag172.xml"/><Relationship Id="rId7" Type="http://schemas.openxmlformats.org/officeDocument/2006/relationships/tags" Target="../tags/tag171.xml"/><Relationship Id="rId6" Type="http://schemas.openxmlformats.org/officeDocument/2006/relationships/tags" Target="../tags/tag170.xml"/><Relationship Id="rId5" Type="http://schemas.openxmlformats.org/officeDocument/2006/relationships/tags" Target="../tags/tag169.xml"/><Relationship Id="rId4" Type="http://schemas.openxmlformats.org/officeDocument/2006/relationships/tags" Target="../tags/tag168.xml"/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4" Type="http://schemas.openxmlformats.org/officeDocument/2006/relationships/tags" Target="../tags/tag178.xml"/><Relationship Id="rId13" Type="http://schemas.openxmlformats.org/officeDocument/2006/relationships/tags" Target="../tags/tag177.xml"/><Relationship Id="rId12" Type="http://schemas.openxmlformats.org/officeDocument/2006/relationships/tags" Target="../tags/tag176.xml"/><Relationship Id="rId11" Type="http://schemas.openxmlformats.org/officeDocument/2006/relationships/tags" Target="../tags/tag175.xml"/><Relationship Id="rId10" Type="http://schemas.openxmlformats.org/officeDocument/2006/relationships/tags" Target="../tags/tag174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pic_half_down.png" TargetMode="External"/><Relationship Id="rId8" Type="http://schemas.openxmlformats.org/officeDocument/2006/relationships/image" Target="../media/image12.jpeg"/><Relationship Id="rId7" Type="http://schemas.openxmlformats.org/officeDocument/2006/relationships/tags" Target="../tags/tag184.xml"/><Relationship Id="rId6" Type="http://schemas.openxmlformats.org/officeDocument/2006/relationships/tags" Target="../tags/tag183.xml"/><Relationship Id="rId5" Type="http://schemas.openxmlformats.org/officeDocument/2006/relationships/tags" Target="../tags/tag182.xml"/><Relationship Id="rId4" Type="http://schemas.openxmlformats.org/officeDocument/2006/relationships/tags" Target="../tags/tag181.xml"/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4" Type="http://schemas.openxmlformats.org/officeDocument/2006/relationships/tags" Target="../tags/tag189.xml"/><Relationship Id="rId13" Type="http://schemas.openxmlformats.org/officeDocument/2006/relationships/tags" Target="../tags/tag188.xml"/><Relationship Id="rId12" Type="http://schemas.openxmlformats.org/officeDocument/2006/relationships/tags" Target="../tags/tag187.xml"/><Relationship Id="rId11" Type="http://schemas.openxmlformats.org/officeDocument/2006/relationships/tags" Target="../tags/tag186.xml"/><Relationship Id="rId10" Type="http://schemas.openxmlformats.org/officeDocument/2006/relationships/tags" Target="../tags/tag185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97.xml"/><Relationship Id="rId8" Type="http://schemas.openxmlformats.org/officeDocument/2006/relationships/tags" Target="../tags/tag196.xml"/><Relationship Id="rId7" Type="http://schemas.openxmlformats.org/officeDocument/2006/relationships/tags" Target="../tags/tag195.xml"/><Relationship Id="rId6" Type="http://schemas.openxmlformats.org/officeDocument/2006/relationships/tags" Target="../tags/tag194.xml"/><Relationship Id="rId5" Type="http://schemas.openxmlformats.org/officeDocument/2006/relationships/tags" Target="../tags/tag193.xml"/><Relationship Id="rId4" Type="http://schemas.openxmlformats.org/officeDocument/2006/relationships/tags" Target="../tags/tag192.xml"/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5" Type="http://schemas.openxmlformats.org/officeDocument/2006/relationships/tags" Target="../tags/tag203.xml"/><Relationship Id="rId14" Type="http://schemas.openxmlformats.org/officeDocument/2006/relationships/tags" Target="../tags/tag202.xml"/><Relationship Id="rId13" Type="http://schemas.openxmlformats.org/officeDocument/2006/relationships/tags" Target="../tags/tag201.xml"/><Relationship Id="rId12" Type="http://schemas.openxmlformats.org/officeDocument/2006/relationships/tags" Target="../tags/tag200.xml"/><Relationship Id="rId11" Type="http://schemas.openxmlformats.org/officeDocument/2006/relationships/tags" Target="../tags/tag199.xml"/><Relationship Id="rId10" Type="http://schemas.openxmlformats.org/officeDocument/2006/relationships/tags" Target="../tags/tag198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211.xml"/><Relationship Id="rId8" Type="http://schemas.openxmlformats.org/officeDocument/2006/relationships/tags" Target="../tags/tag210.xml"/><Relationship Id="rId7" Type="http://schemas.openxmlformats.org/officeDocument/2006/relationships/tags" Target="../tags/tag209.xml"/><Relationship Id="rId6" Type="http://schemas.openxmlformats.org/officeDocument/2006/relationships/tags" Target="../tags/tag208.xml"/><Relationship Id="rId5" Type="http://schemas.openxmlformats.org/officeDocument/2006/relationships/tags" Target="../tags/tag207.xml"/><Relationship Id="rId4" Type="http://schemas.openxmlformats.org/officeDocument/2006/relationships/tags" Target="../tags/tag206.xml"/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7" Type="http://schemas.openxmlformats.org/officeDocument/2006/relationships/tags" Target="../tags/tag219.xml"/><Relationship Id="rId16" Type="http://schemas.openxmlformats.org/officeDocument/2006/relationships/tags" Target="../tags/tag218.xml"/><Relationship Id="rId15" Type="http://schemas.openxmlformats.org/officeDocument/2006/relationships/tags" Target="../tags/tag217.xml"/><Relationship Id="rId14" Type="http://schemas.openxmlformats.org/officeDocument/2006/relationships/tags" Target="../tags/tag216.xml"/><Relationship Id="rId13" Type="http://schemas.openxmlformats.org/officeDocument/2006/relationships/tags" Target="../tags/tag215.xml"/><Relationship Id="rId12" Type="http://schemas.openxmlformats.org/officeDocument/2006/relationships/tags" Target="../tags/tag214.xml"/><Relationship Id="rId11" Type="http://schemas.openxmlformats.org/officeDocument/2006/relationships/tags" Target="../tags/tag213.xml"/><Relationship Id="rId10" Type="http://schemas.openxmlformats.org/officeDocument/2006/relationships/tags" Target="../tags/tag212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227.xml"/><Relationship Id="rId8" Type="http://schemas.openxmlformats.org/officeDocument/2006/relationships/tags" Target="../tags/tag226.xml"/><Relationship Id="rId7" Type="http://schemas.openxmlformats.org/officeDocument/2006/relationships/tags" Target="../tags/tag225.xml"/><Relationship Id="rId6" Type="http://schemas.openxmlformats.org/officeDocument/2006/relationships/tags" Target="../tags/tag224.xml"/><Relationship Id="rId5" Type="http://schemas.openxmlformats.org/officeDocument/2006/relationships/tags" Target="../tags/tag223.xml"/><Relationship Id="rId4" Type="http://schemas.openxmlformats.org/officeDocument/2006/relationships/tags" Target="../tags/tag222.xml"/><Relationship Id="rId3" Type="http://schemas.openxmlformats.org/officeDocument/2006/relationships/tags" Target="../tags/tag221.xml"/><Relationship Id="rId2" Type="http://schemas.openxmlformats.org/officeDocument/2006/relationships/tags" Target="../tags/tag220.xml"/><Relationship Id="rId14" Type="http://schemas.openxmlformats.org/officeDocument/2006/relationships/tags" Target="../tags/tag232.xml"/><Relationship Id="rId13" Type="http://schemas.openxmlformats.org/officeDocument/2006/relationships/tags" Target="../tags/tag231.xml"/><Relationship Id="rId12" Type="http://schemas.openxmlformats.org/officeDocument/2006/relationships/tags" Target="../tags/tag230.xml"/><Relationship Id="rId11" Type="http://schemas.openxmlformats.org/officeDocument/2006/relationships/tags" Target="../tags/tag229.xml"/><Relationship Id="rId10" Type="http://schemas.openxmlformats.org/officeDocument/2006/relationships/tags" Target="../tags/tag228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4" Type="http://schemas.openxmlformats.org/officeDocument/2006/relationships/tags" Target="../tags/tag235.xml"/><Relationship Id="rId3" Type="http://schemas.openxmlformats.org/officeDocument/2006/relationships/tags" Target="../tags/tag234.xml"/><Relationship Id="rId2" Type="http://schemas.openxmlformats.org/officeDocument/2006/relationships/tags" Target="../tags/tag233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243.xml"/><Relationship Id="rId8" Type="http://schemas.openxmlformats.org/officeDocument/2006/relationships/tags" Target="../tags/tag242.xml"/><Relationship Id="rId7" Type="http://schemas.openxmlformats.org/officeDocument/2006/relationships/tags" Target="../tags/tag241.xml"/><Relationship Id="rId6" Type="http://schemas.openxmlformats.org/officeDocument/2006/relationships/tags" Target="../tags/tag240.xml"/><Relationship Id="rId5" Type="http://schemas.openxmlformats.org/officeDocument/2006/relationships/tags" Target="../tags/tag239.xml"/><Relationship Id="rId4" Type="http://schemas.openxmlformats.org/officeDocument/2006/relationships/tags" Target="../tags/tag238.xml"/><Relationship Id="rId3" Type="http://schemas.openxmlformats.org/officeDocument/2006/relationships/tags" Target="../tags/tag237.xml"/><Relationship Id="rId2" Type="http://schemas.openxmlformats.org/officeDocument/2006/relationships/tags" Target="../tags/tag236.xml"/><Relationship Id="rId15" Type="http://schemas.openxmlformats.org/officeDocument/2006/relationships/tags" Target="../tags/tag249.xml"/><Relationship Id="rId14" Type="http://schemas.openxmlformats.org/officeDocument/2006/relationships/tags" Target="../tags/tag248.xml"/><Relationship Id="rId13" Type="http://schemas.openxmlformats.org/officeDocument/2006/relationships/tags" Target="../tags/tag247.xml"/><Relationship Id="rId12" Type="http://schemas.openxmlformats.org/officeDocument/2006/relationships/tags" Target="../tags/tag246.xml"/><Relationship Id="rId11" Type="http://schemas.openxmlformats.org/officeDocument/2006/relationships/tags" Target="../tags/tag245.xml"/><Relationship Id="rId10" Type="http://schemas.openxmlformats.org/officeDocument/2006/relationships/tags" Target="../tags/tag244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257.xml"/><Relationship Id="rId8" Type="http://schemas.openxmlformats.org/officeDocument/2006/relationships/tags" Target="../tags/tag256.xml"/><Relationship Id="rId7" Type="http://schemas.openxmlformats.org/officeDocument/2006/relationships/tags" Target="../tags/tag255.xml"/><Relationship Id="rId6" Type="http://schemas.openxmlformats.org/officeDocument/2006/relationships/tags" Target="../tags/tag254.xml"/><Relationship Id="rId5" Type="http://schemas.openxmlformats.org/officeDocument/2006/relationships/tags" Target="../tags/tag253.xml"/><Relationship Id="rId4" Type="http://schemas.openxmlformats.org/officeDocument/2006/relationships/tags" Target="../tags/tag252.xml"/><Relationship Id="rId3" Type="http://schemas.openxmlformats.org/officeDocument/2006/relationships/tags" Target="../tags/tag251.xml"/><Relationship Id="rId2" Type="http://schemas.openxmlformats.org/officeDocument/2006/relationships/tags" Target="../tags/tag250.xml"/><Relationship Id="rId14" Type="http://schemas.openxmlformats.org/officeDocument/2006/relationships/tags" Target="../tags/tag262.xml"/><Relationship Id="rId13" Type="http://schemas.openxmlformats.org/officeDocument/2006/relationships/tags" Target="../tags/tag261.xml"/><Relationship Id="rId12" Type="http://schemas.openxmlformats.org/officeDocument/2006/relationships/tags" Target="../tags/tag260.xml"/><Relationship Id="rId11" Type="http://schemas.openxmlformats.org/officeDocument/2006/relationships/tags" Target="../tags/tag259.xml"/><Relationship Id="rId10" Type="http://schemas.openxmlformats.org/officeDocument/2006/relationships/tags" Target="../tags/tag258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270.xml"/><Relationship Id="rId8" Type="http://schemas.openxmlformats.org/officeDocument/2006/relationships/tags" Target="../tags/tag269.xml"/><Relationship Id="rId7" Type="http://schemas.openxmlformats.org/officeDocument/2006/relationships/tags" Target="../tags/tag268.xml"/><Relationship Id="rId6" Type="http://schemas.openxmlformats.org/officeDocument/2006/relationships/tags" Target="../tags/tag267.xml"/><Relationship Id="rId5" Type="http://schemas.openxmlformats.org/officeDocument/2006/relationships/tags" Target="../tags/tag266.xml"/><Relationship Id="rId4" Type="http://schemas.openxmlformats.org/officeDocument/2006/relationships/tags" Target="../tags/tag265.xml"/><Relationship Id="rId3" Type="http://schemas.openxmlformats.org/officeDocument/2006/relationships/tags" Target="../tags/tag264.xml"/><Relationship Id="rId2" Type="http://schemas.openxmlformats.org/officeDocument/2006/relationships/tags" Target="../tags/tag263.xml"/><Relationship Id="rId13" Type="http://schemas.openxmlformats.org/officeDocument/2006/relationships/tags" Target="../tags/tag274.xml"/><Relationship Id="rId12" Type="http://schemas.openxmlformats.org/officeDocument/2006/relationships/tags" Target="../tags/tag273.xml"/><Relationship Id="rId11" Type="http://schemas.openxmlformats.org/officeDocument/2006/relationships/tags" Target="../tags/tag272.xml"/><Relationship Id="rId10" Type="http://schemas.openxmlformats.org/officeDocument/2006/relationships/tags" Target="../tags/tag271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282.xml"/><Relationship Id="rId8" Type="http://schemas.openxmlformats.org/officeDocument/2006/relationships/tags" Target="../tags/tag281.xml"/><Relationship Id="rId7" Type="http://schemas.openxmlformats.org/officeDocument/2006/relationships/tags" Target="../tags/tag280.xml"/><Relationship Id="rId6" Type="http://schemas.openxmlformats.org/officeDocument/2006/relationships/tags" Target="../tags/tag279.xml"/><Relationship Id="rId5" Type="http://schemas.openxmlformats.org/officeDocument/2006/relationships/tags" Target="../tags/tag278.xml"/><Relationship Id="rId4" Type="http://schemas.openxmlformats.org/officeDocument/2006/relationships/tags" Target="../tags/tag277.xml"/><Relationship Id="rId3" Type="http://schemas.openxmlformats.org/officeDocument/2006/relationships/tags" Target="../tags/tag276.xml"/><Relationship Id="rId21" Type="http://schemas.openxmlformats.org/officeDocument/2006/relationships/tags" Target="../tags/tag294.xml"/><Relationship Id="rId20" Type="http://schemas.openxmlformats.org/officeDocument/2006/relationships/tags" Target="../tags/tag293.xml"/><Relationship Id="rId2" Type="http://schemas.openxmlformats.org/officeDocument/2006/relationships/tags" Target="../tags/tag275.xml"/><Relationship Id="rId19" Type="http://schemas.openxmlformats.org/officeDocument/2006/relationships/tags" Target="../tags/tag292.xml"/><Relationship Id="rId18" Type="http://schemas.openxmlformats.org/officeDocument/2006/relationships/tags" Target="../tags/tag291.xml"/><Relationship Id="rId17" Type="http://schemas.openxmlformats.org/officeDocument/2006/relationships/tags" Target="../tags/tag290.xml"/><Relationship Id="rId16" Type="http://schemas.openxmlformats.org/officeDocument/2006/relationships/tags" Target="../tags/tag289.xml"/><Relationship Id="rId15" Type="http://schemas.openxmlformats.org/officeDocument/2006/relationships/tags" Target="../tags/tag288.xml"/><Relationship Id="rId14" Type="http://schemas.openxmlformats.org/officeDocument/2006/relationships/tags" Target="../tags/tag287.xml"/><Relationship Id="rId13" Type="http://schemas.openxmlformats.org/officeDocument/2006/relationships/tags" Target="../tags/tag286.xml"/><Relationship Id="rId12" Type="http://schemas.openxmlformats.org/officeDocument/2006/relationships/tags" Target="../tags/tag285.xml"/><Relationship Id="rId11" Type="http://schemas.openxmlformats.org/officeDocument/2006/relationships/tags" Target="../tags/tag284.xml"/><Relationship Id="rId10" Type="http://schemas.openxmlformats.org/officeDocument/2006/relationships/tags" Target="../tags/tag283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image" Target="../media/image7.png"/><Relationship Id="rId5" Type="http://schemas.openxmlformats.org/officeDocument/2006/relationships/tags" Target="../tags/tag20.xml"/><Relationship Id="rId4" Type="http://schemas.openxmlformats.org/officeDocument/2006/relationships/image" Target="../media/image6.png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0" Type="http://schemas.openxmlformats.org/officeDocument/2006/relationships/tags" Target="../tags/tag24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302.xml"/><Relationship Id="rId8" Type="http://schemas.openxmlformats.org/officeDocument/2006/relationships/tags" Target="../tags/tag301.xml"/><Relationship Id="rId7" Type="http://schemas.openxmlformats.org/officeDocument/2006/relationships/tags" Target="../tags/tag300.xml"/><Relationship Id="rId6" Type="http://schemas.openxmlformats.org/officeDocument/2006/relationships/tags" Target="../tags/tag299.xml"/><Relationship Id="rId5" Type="http://schemas.openxmlformats.org/officeDocument/2006/relationships/tags" Target="../tags/tag298.xml"/><Relationship Id="rId4" Type="http://schemas.openxmlformats.org/officeDocument/2006/relationships/tags" Target="../tags/tag297.xml"/><Relationship Id="rId3" Type="http://schemas.openxmlformats.org/officeDocument/2006/relationships/tags" Target="../tags/tag296.xml"/><Relationship Id="rId2" Type="http://schemas.openxmlformats.org/officeDocument/2006/relationships/tags" Target="../tags/tag295.xml"/><Relationship Id="rId13" Type="http://schemas.openxmlformats.org/officeDocument/2006/relationships/tags" Target="../tags/tag306.xml"/><Relationship Id="rId12" Type="http://schemas.openxmlformats.org/officeDocument/2006/relationships/tags" Target="../tags/tag305.xml"/><Relationship Id="rId11" Type="http://schemas.openxmlformats.org/officeDocument/2006/relationships/tags" Target="../tags/tag304.xml"/><Relationship Id="rId10" Type="http://schemas.openxmlformats.org/officeDocument/2006/relationships/tags" Target="../tags/tag303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314.xml"/><Relationship Id="rId8" Type="http://schemas.openxmlformats.org/officeDocument/2006/relationships/tags" Target="../tags/tag313.xml"/><Relationship Id="rId7" Type="http://schemas.openxmlformats.org/officeDocument/2006/relationships/tags" Target="../tags/tag312.xml"/><Relationship Id="rId6" Type="http://schemas.openxmlformats.org/officeDocument/2006/relationships/tags" Target="../tags/tag311.xml"/><Relationship Id="rId5" Type="http://schemas.openxmlformats.org/officeDocument/2006/relationships/tags" Target="../tags/tag310.xml"/><Relationship Id="rId4" Type="http://schemas.openxmlformats.org/officeDocument/2006/relationships/tags" Target="../tags/tag309.xml"/><Relationship Id="rId3" Type="http://schemas.openxmlformats.org/officeDocument/2006/relationships/tags" Target="../tags/tag308.xml"/><Relationship Id="rId2" Type="http://schemas.openxmlformats.org/officeDocument/2006/relationships/tags" Target="../tags/tag307.xml"/><Relationship Id="rId15" Type="http://schemas.openxmlformats.org/officeDocument/2006/relationships/tags" Target="../tags/tag320.xml"/><Relationship Id="rId14" Type="http://schemas.openxmlformats.org/officeDocument/2006/relationships/tags" Target="../tags/tag319.xml"/><Relationship Id="rId13" Type="http://schemas.openxmlformats.org/officeDocument/2006/relationships/tags" Target="../tags/tag318.xml"/><Relationship Id="rId12" Type="http://schemas.openxmlformats.org/officeDocument/2006/relationships/tags" Target="../tags/tag317.xml"/><Relationship Id="rId11" Type="http://schemas.openxmlformats.org/officeDocument/2006/relationships/tags" Target="../tags/tag316.xml"/><Relationship Id="rId10" Type="http://schemas.openxmlformats.org/officeDocument/2006/relationships/tags" Target="../tags/tag315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328.xml"/><Relationship Id="rId8" Type="http://schemas.openxmlformats.org/officeDocument/2006/relationships/tags" Target="../tags/tag327.xml"/><Relationship Id="rId7" Type="http://schemas.openxmlformats.org/officeDocument/2006/relationships/tags" Target="../tags/tag326.xml"/><Relationship Id="rId6" Type="http://schemas.openxmlformats.org/officeDocument/2006/relationships/tags" Target="../tags/tag325.xml"/><Relationship Id="rId5" Type="http://schemas.openxmlformats.org/officeDocument/2006/relationships/tags" Target="../tags/tag324.xml"/><Relationship Id="rId4" Type="http://schemas.openxmlformats.org/officeDocument/2006/relationships/tags" Target="../tags/tag323.xml"/><Relationship Id="rId3" Type="http://schemas.openxmlformats.org/officeDocument/2006/relationships/tags" Target="../tags/tag322.xml"/><Relationship Id="rId2" Type="http://schemas.openxmlformats.org/officeDocument/2006/relationships/tags" Target="../tags/tag321.xml"/><Relationship Id="rId13" Type="http://schemas.openxmlformats.org/officeDocument/2006/relationships/tags" Target="../tags/tag332.xml"/><Relationship Id="rId12" Type="http://schemas.openxmlformats.org/officeDocument/2006/relationships/tags" Target="../tags/tag331.xml"/><Relationship Id="rId11" Type="http://schemas.openxmlformats.org/officeDocument/2006/relationships/tags" Target="../tags/tag330.xml"/><Relationship Id="rId10" Type="http://schemas.openxmlformats.org/officeDocument/2006/relationships/tags" Target="../tags/tag329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340.xml"/><Relationship Id="rId8" Type="http://schemas.openxmlformats.org/officeDocument/2006/relationships/tags" Target="../tags/tag339.xml"/><Relationship Id="rId7" Type="http://schemas.openxmlformats.org/officeDocument/2006/relationships/tags" Target="../tags/tag338.xml"/><Relationship Id="rId6" Type="http://schemas.openxmlformats.org/officeDocument/2006/relationships/tags" Target="../tags/tag337.xml"/><Relationship Id="rId5" Type="http://schemas.openxmlformats.org/officeDocument/2006/relationships/tags" Target="../tags/tag336.xml"/><Relationship Id="rId4" Type="http://schemas.openxmlformats.org/officeDocument/2006/relationships/tags" Target="../tags/tag335.xml"/><Relationship Id="rId3" Type="http://schemas.openxmlformats.org/officeDocument/2006/relationships/tags" Target="../tags/tag334.xml"/><Relationship Id="rId2" Type="http://schemas.openxmlformats.org/officeDocument/2006/relationships/tags" Target="../tags/tag333.xml"/><Relationship Id="rId16" Type="http://schemas.openxmlformats.org/officeDocument/2006/relationships/tags" Target="../tags/tag347.xml"/><Relationship Id="rId15" Type="http://schemas.openxmlformats.org/officeDocument/2006/relationships/tags" Target="../tags/tag346.xml"/><Relationship Id="rId14" Type="http://schemas.openxmlformats.org/officeDocument/2006/relationships/tags" Target="../tags/tag345.xml"/><Relationship Id="rId13" Type="http://schemas.openxmlformats.org/officeDocument/2006/relationships/tags" Target="../tags/tag344.xml"/><Relationship Id="rId12" Type="http://schemas.openxmlformats.org/officeDocument/2006/relationships/tags" Target="../tags/tag343.xml"/><Relationship Id="rId11" Type="http://schemas.openxmlformats.org/officeDocument/2006/relationships/tags" Target="../tags/tag342.xml"/><Relationship Id="rId10" Type="http://schemas.openxmlformats.org/officeDocument/2006/relationships/tags" Target="../tags/tag341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355.xml"/><Relationship Id="rId8" Type="http://schemas.openxmlformats.org/officeDocument/2006/relationships/tags" Target="../tags/tag354.xml"/><Relationship Id="rId7" Type="http://schemas.openxmlformats.org/officeDocument/2006/relationships/tags" Target="../tags/tag353.xml"/><Relationship Id="rId6" Type="http://schemas.openxmlformats.org/officeDocument/2006/relationships/tags" Target="../tags/tag352.xml"/><Relationship Id="rId5" Type="http://schemas.openxmlformats.org/officeDocument/2006/relationships/tags" Target="../tags/tag351.xml"/><Relationship Id="rId4" Type="http://schemas.openxmlformats.org/officeDocument/2006/relationships/tags" Target="../tags/tag350.xml"/><Relationship Id="rId3" Type="http://schemas.openxmlformats.org/officeDocument/2006/relationships/tags" Target="../tags/tag349.xml"/><Relationship Id="rId2" Type="http://schemas.openxmlformats.org/officeDocument/2006/relationships/tags" Target="../tags/tag348.xml"/><Relationship Id="rId16" Type="http://schemas.openxmlformats.org/officeDocument/2006/relationships/tags" Target="../tags/tag362.xml"/><Relationship Id="rId15" Type="http://schemas.openxmlformats.org/officeDocument/2006/relationships/tags" Target="../tags/tag361.xml"/><Relationship Id="rId14" Type="http://schemas.openxmlformats.org/officeDocument/2006/relationships/tags" Target="../tags/tag360.xml"/><Relationship Id="rId13" Type="http://schemas.openxmlformats.org/officeDocument/2006/relationships/tags" Target="../tags/tag359.xml"/><Relationship Id="rId12" Type="http://schemas.openxmlformats.org/officeDocument/2006/relationships/tags" Target="../tags/tag358.xml"/><Relationship Id="rId11" Type="http://schemas.openxmlformats.org/officeDocument/2006/relationships/tags" Target="../tags/tag357.xml"/><Relationship Id="rId10" Type="http://schemas.openxmlformats.org/officeDocument/2006/relationships/tags" Target="../tags/tag356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370.xml"/><Relationship Id="rId8" Type="http://schemas.openxmlformats.org/officeDocument/2006/relationships/tags" Target="../tags/tag369.xml"/><Relationship Id="rId7" Type="http://schemas.openxmlformats.org/officeDocument/2006/relationships/tags" Target="../tags/tag368.xml"/><Relationship Id="rId6" Type="http://schemas.openxmlformats.org/officeDocument/2006/relationships/tags" Target="../tags/tag367.xml"/><Relationship Id="rId5" Type="http://schemas.openxmlformats.org/officeDocument/2006/relationships/tags" Target="../tags/tag366.xml"/><Relationship Id="rId4" Type="http://schemas.openxmlformats.org/officeDocument/2006/relationships/tags" Target="../tags/tag365.xml"/><Relationship Id="rId3" Type="http://schemas.openxmlformats.org/officeDocument/2006/relationships/tags" Target="../tags/tag364.xml"/><Relationship Id="rId21" Type="http://schemas.openxmlformats.org/officeDocument/2006/relationships/tags" Target="../tags/tag380.xml"/><Relationship Id="rId20" Type="http://schemas.openxmlformats.org/officeDocument/2006/relationships/tags" Target="../tags/tag379.xml"/><Relationship Id="rId2" Type="http://schemas.openxmlformats.org/officeDocument/2006/relationships/tags" Target="../tags/tag363.xml"/><Relationship Id="rId19" Type="http://schemas.openxmlformats.org/officeDocument/2006/relationships/tags" Target="../tags/tag378.xml"/><Relationship Id="rId18" Type="http://schemas.openxmlformats.org/officeDocument/2006/relationships/tags" Target="../tags/tag377.xml"/><Relationship Id="rId17" Type="http://schemas.openxmlformats.org/officeDocument/2006/relationships/tags" Target="../tags/tag376.xml"/><Relationship Id="rId16" Type="http://schemas.openxmlformats.org/officeDocument/2006/relationships/tags" Target="../tags/tag375.xml"/><Relationship Id="rId15" Type="http://schemas.openxmlformats.org/officeDocument/2006/relationships/tags" Target="../tags/tag374.xml"/><Relationship Id="rId14" Type="http://schemas.openxmlformats.org/officeDocument/2006/relationships/tags" Target="../tags/tag373.xml"/><Relationship Id="rId13" Type="http://schemas.openxmlformats.org/officeDocument/2006/relationships/image" Target="file:///C:\Users\1V994W2\PycharmProjects\PPT_Background_Generation/pic_temp/0_pic_quater_right_down.png" TargetMode="External"/><Relationship Id="rId12" Type="http://schemas.openxmlformats.org/officeDocument/2006/relationships/image" Target="../media/image13.jpeg"/><Relationship Id="rId11" Type="http://schemas.openxmlformats.org/officeDocument/2006/relationships/tags" Target="../tags/tag372.xml"/><Relationship Id="rId10" Type="http://schemas.openxmlformats.org/officeDocument/2006/relationships/tags" Target="../tags/tag371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388.xml"/><Relationship Id="rId8" Type="http://schemas.openxmlformats.org/officeDocument/2006/relationships/tags" Target="../tags/tag387.xml"/><Relationship Id="rId7" Type="http://schemas.openxmlformats.org/officeDocument/2006/relationships/tags" Target="../tags/tag386.xml"/><Relationship Id="rId6" Type="http://schemas.openxmlformats.org/officeDocument/2006/relationships/tags" Target="../tags/tag385.xml"/><Relationship Id="rId5" Type="http://schemas.openxmlformats.org/officeDocument/2006/relationships/tags" Target="../tags/tag384.xml"/><Relationship Id="rId4" Type="http://schemas.openxmlformats.org/officeDocument/2006/relationships/tags" Target="../tags/tag383.xml"/><Relationship Id="rId3" Type="http://schemas.openxmlformats.org/officeDocument/2006/relationships/tags" Target="../tags/tag382.xml"/><Relationship Id="rId2" Type="http://schemas.openxmlformats.org/officeDocument/2006/relationships/tags" Target="../tags/tag381.xml"/><Relationship Id="rId15" Type="http://schemas.openxmlformats.org/officeDocument/2006/relationships/tags" Target="../tags/tag394.xml"/><Relationship Id="rId14" Type="http://schemas.openxmlformats.org/officeDocument/2006/relationships/tags" Target="../tags/tag393.xml"/><Relationship Id="rId13" Type="http://schemas.openxmlformats.org/officeDocument/2006/relationships/tags" Target="../tags/tag392.xml"/><Relationship Id="rId12" Type="http://schemas.openxmlformats.org/officeDocument/2006/relationships/tags" Target="../tags/tag391.xml"/><Relationship Id="rId11" Type="http://schemas.openxmlformats.org/officeDocument/2006/relationships/tags" Target="../tags/tag390.xml"/><Relationship Id="rId10" Type="http://schemas.openxmlformats.org/officeDocument/2006/relationships/tags" Target="../tags/tag389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image" Target="../media/image5.png"/><Relationship Id="rId4" Type="http://schemas.openxmlformats.org/officeDocument/2006/relationships/tags" Target="../tags/tag26.xml"/><Relationship Id="rId3" Type="http://schemas.openxmlformats.org/officeDocument/2006/relationships/image" Target="../media/image4.png"/><Relationship Id="rId2" Type="http://schemas.openxmlformats.org/officeDocument/2006/relationships/tags" Target="../tags/tag25.xml"/><Relationship Id="rId11" Type="http://schemas.openxmlformats.org/officeDocument/2006/relationships/tags" Target="../tags/tag32.xml"/><Relationship Id="rId10" Type="http://schemas.openxmlformats.org/officeDocument/2006/relationships/tags" Target="../tags/tag3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image" Target="../media/image5.png"/><Relationship Id="rId4" Type="http://schemas.openxmlformats.org/officeDocument/2006/relationships/tags" Target="../tags/tag34.xml"/><Relationship Id="rId3" Type="http://schemas.openxmlformats.org/officeDocument/2006/relationships/image" Target="../media/image4.png"/><Relationship Id="rId2" Type="http://schemas.openxmlformats.org/officeDocument/2006/relationships/tags" Target="../tags/tag33.xml"/><Relationship Id="rId13" Type="http://schemas.openxmlformats.org/officeDocument/2006/relationships/tags" Target="../tags/tag42.xml"/><Relationship Id="rId12" Type="http://schemas.openxmlformats.org/officeDocument/2006/relationships/tags" Target="../tags/tag41.xml"/><Relationship Id="rId11" Type="http://schemas.openxmlformats.org/officeDocument/2006/relationships/tags" Target="../tags/tag40.xml"/><Relationship Id="rId10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8.xml"/><Relationship Id="rId8" Type="http://schemas.openxmlformats.org/officeDocument/2006/relationships/tags" Target="../tags/tag47.xml"/><Relationship Id="rId7" Type="http://schemas.openxmlformats.org/officeDocument/2006/relationships/tags" Target="../tags/tag46.xml"/><Relationship Id="rId6" Type="http://schemas.openxmlformats.org/officeDocument/2006/relationships/image" Target="../media/image9.png"/><Relationship Id="rId5" Type="http://schemas.openxmlformats.org/officeDocument/2006/relationships/tags" Target="../tags/tag45.xml"/><Relationship Id="rId4" Type="http://schemas.openxmlformats.org/officeDocument/2006/relationships/image" Target="../media/image8.png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0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8.xml"/><Relationship Id="rId8" Type="http://schemas.openxmlformats.org/officeDocument/2006/relationships/tags" Target="../tags/tag57.xml"/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image" Target="../media/image5.png"/><Relationship Id="rId4" Type="http://schemas.openxmlformats.org/officeDocument/2006/relationships/tags" Target="../tags/tag54.xml"/><Relationship Id="rId3" Type="http://schemas.openxmlformats.org/officeDocument/2006/relationships/image" Target="../media/image4.png"/><Relationship Id="rId2" Type="http://schemas.openxmlformats.org/officeDocument/2006/relationships/tags" Target="../tags/tag53.xml"/><Relationship Id="rId11" Type="http://schemas.openxmlformats.org/officeDocument/2006/relationships/tags" Target="../tags/tag60.xml"/><Relationship Id="rId10" Type="http://schemas.openxmlformats.org/officeDocument/2006/relationships/tags" Target="../tags/tag59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image" Target="../media/image5.png"/><Relationship Id="rId4" Type="http://schemas.openxmlformats.org/officeDocument/2006/relationships/tags" Target="../tags/tag62.xml"/><Relationship Id="rId3" Type="http://schemas.openxmlformats.org/officeDocument/2006/relationships/image" Target="../media/image4.png"/><Relationship Id="rId2" Type="http://schemas.openxmlformats.org/officeDocument/2006/relationships/tags" Target="../tags/tag61.xml"/><Relationship Id="rId10" Type="http://schemas.openxmlformats.org/officeDocument/2006/relationships/tags" Target="../tags/tag67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-9843" y="-318"/>
            <a:ext cx="12212943" cy="68586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11" name="图片 10" descr="/Users/wangweisen/Desktop/T.pngT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10874454" y="0"/>
            <a:ext cx="1317546" cy="1312537"/>
          </a:xfrm>
          <a:prstGeom prst="rect">
            <a:avLst/>
          </a:prstGeom>
        </p:spPr>
      </p:pic>
      <p:pic>
        <p:nvPicPr>
          <p:cNvPr id="12" name="图片 11" descr="/Users/wangweisen/Desktop/ttt.pngttt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10863029" y="5505450"/>
            <a:ext cx="1339766" cy="1352550"/>
          </a:xfrm>
          <a:prstGeom prst="rect">
            <a:avLst/>
          </a:prstGeom>
        </p:spPr>
      </p:pic>
      <p:pic>
        <p:nvPicPr>
          <p:cNvPr id="10" name="图片 9" descr="/Users/wangweisen/Desktop/TT.pngTT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0" y="-12700"/>
            <a:ext cx="4243272" cy="6052172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2"/>
          <p:cNvSpPr/>
          <p:nvPr>
            <p:ph type="ctrTitle" idx="1" hasCustomPrompt="1"/>
            <p:custDataLst>
              <p:tags r:id="rId12"/>
            </p:custDataLst>
          </p:nvPr>
        </p:nvSpPr>
        <p:spPr>
          <a:xfrm>
            <a:off x="3989294" y="2068331"/>
            <a:ext cx="8202701" cy="1353185"/>
          </a:xfrm>
          <a:noFill/>
        </p:spPr>
        <p:txBody>
          <a:bodyPr vert="horz" wrap="square" lIns="101600" tIns="38100" rIns="76200" bIns="3810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7200" b="1" i="0" u="none" strike="noStrike" kern="1200" cap="none" spc="400" normalizeH="0" baseline="0" noProof="1" dirty="0">
                <a:solidFill>
                  <a:schemeClr val="lt1">
                    <a:lumMod val="50000"/>
                  </a:schemeClr>
                </a:solidFill>
                <a:uFillTx/>
                <a:latin typeface="Arial" panose="020B0604020202020204" pitchFamily="34" charset="0"/>
                <a:ea typeface="汉仪雅酷黑 85W" panose="020B0904020202020204" charset="-122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4" name="文本占位符 3"/>
          <p:cNvSpPr/>
          <p:nvPr>
            <p:ph type="body" idx="2" hasCustomPrompt="1"/>
            <p:custDataLst>
              <p:tags r:id="rId13"/>
            </p:custDataLst>
          </p:nvPr>
        </p:nvSpPr>
        <p:spPr>
          <a:xfrm>
            <a:off x="4798918" y="3784597"/>
            <a:ext cx="6583452" cy="541615"/>
          </a:xfrm>
          <a:noFill/>
        </p:spPr>
        <p:txBody>
          <a:bodyPr vert="horz" wrap="square" lIns="101600" tIns="0" rIns="82550" bIns="0" rtlCol="0">
            <a:normAutofit/>
          </a:bodyPr>
          <a:lstStyle>
            <a:lvl1pPr marL="0" marR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2600" b="0" i="0" u="none" strike="noStrike" kern="1200" cap="none" spc="0" normalizeH="0" baseline="0" noProof="1" dirty="0">
                <a:solidFill>
                  <a:schemeClr val="lt1">
                    <a:lumMod val="50000"/>
                  </a:schemeClr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单击此处添加文本</a:t>
            </a:r>
            <a:endParaRPr>
              <a:sym typeface="+mn-ea"/>
            </a:endParaRPr>
          </a:p>
        </p:txBody>
      </p:sp>
      <p:sp>
        <p:nvSpPr>
          <p:cNvPr id="5" name="文本占位符 4"/>
          <p:cNvSpPr/>
          <p:nvPr>
            <p:ph type="body" idx="3" hasCustomPrompt="1"/>
            <p:custDataLst>
              <p:tags r:id="rId14"/>
            </p:custDataLst>
          </p:nvPr>
        </p:nvSpPr>
        <p:spPr>
          <a:xfrm>
            <a:off x="6489933" y="4482078"/>
            <a:ext cx="3201422" cy="469400"/>
          </a:xfrm>
          <a:noFill/>
        </p:spPr>
        <p:txBody>
          <a:bodyPr vert="horz" wrap="square" lIns="101600" tIns="0" rIns="82550" bIns="0" rtlCol="0" anchor="ctr" anchorCtr="0">
            <a:normAutofit/>
          </a:bodyPr>
          <a:lstStyle>
            <a:lvl1pPr marL="0" marR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2200" b="0" i="0" u="none" strike="noStrike" kern="1200" cap="none" spc="0" normalizeH="0" baseline="0" noProof="1" dirty="0">
                <a:solidFill>
                  <a:schemeClr val="lt1">
                    <a:lumMod val="50000"/>
                  </a:schemeClr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单击此处添加文本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椭圆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092803" y="0"/>
            <a:ext cx="1099197" cy="1013606"/>
          </a:xfrm>
          <a:prstGeom prst="rect">
            <a:avLst/>
          </a:prstGeom>
        </p:spPr>
      </p:pic>
      <p:pic>
        <p:nvPicPr>
          <p:cNvPr id="2" name="图片 1" descr="椭圆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129035" y="4871260"/>
            <a:ext cx="3062952" cy="198674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-319" y="0"/>
            <a:ext cx="1225993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900">
              <a:solidFill>
                <a:schemeClr val="lt1"/>
              </a:solidFill>
            </a:endParaRPr>
          </a:p>
        </p:txBody>
      </p:sp>
      <p:pic>
        <p:nvPicPr>
          <p:cNvPr id="2" name="图片 1" descr="/Users/wangweisen/Desktop/椭圆 1.png椭圆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039967" cy="1013329"/>
          </a:xfrm>
          <a:custGeom>
            <a:avLst/>
            <a:gdLst>
              <a:gd name="connsiteX0" fmla="*/ 0 w 1053465"/>
              <a:gd name="connsiteY0" fmla="*/ 0 h 1024758"/>
              <a:gd name="connsiteX1" fmla="*/ 1053465 w 1053465"/>
              <a:gd name="connsiteY1" fmla="*/ 0 h 1024758"/>
              <a:gd name="connsiteX2" fmla="*/ 1053465 w 1053465"/>
              <a:gd name="connsiteY2" fmla="*/ 1024758 h 1024758"/>
              <a:gd name="connsiteX3" fmla="*/ 0 w 1053465"/>
              <a:gd name="connsiteY3" fmla="*/ 1024758 h 1024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3465" h="1024758">
                <a:moveTo>
                  <a:pt x="0" y="0"/>
                </a:moveTo>
                <a:lnTo>
                  <a:pt x="1053465" y="0"/>
                </a:lnTo>
                <a:lnTo>
                  <a:pt x="1053465" y="1024758"/>
                </a:lnTo>
                <a:lnTo>
                  <a:pt x="0" y="1024758"/>
                </a:lnTo>
                <a:close/>
              </a:path>
            </a:pathLst>
          </a:custGeom>
        </p:spPr>
      </p:pic>
      <p:pic>
        <p:nvPicPr>
          <p:cNvPr id="10" name="图片 9" descr="/Users/wangweisen/Desktop/椭圆 4.png椭圆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0" y="4868540"/>
            <a:ext cx="3044282" cy="1989459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标题 2"/>
          <p:cNvSpPr/>
          <p:nvPr>
            <p:ph type="title" idx="1" hasCustomPrompt="1"/>
            <p:custDataLst>
              <p:tags r:id="rId10"/>
            </p:custDataLst>
          </p:nvPr>
        </p:nvSpPr>
        <p:spPr>
          <a:xfrm>
            <a:off x="1204583" y="1048328"/>
            <a:ext cx="9782823" cy="1445260"/>
          </a:xfrm>
          <a:noFill/>
        </p:spPr>
        <p:txBody>
          <a:bodyPr vert="horz" wrap="square" lIns="101600" tIns="38100" rIns="76200" bIns="3810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7400" b="1" i="0" u="none" strike="noStrike" kern="1200" cap="none" spc="400" normalizeH="0" baseline="0" noProof="1" dirty="0">
                <a:solidFill>
                  <a:schemeClr val="lt1">
                    <a:lumMod val="50000"/>
                  </a:schemeClr>
                </a:solidFill>
                <a:uFillTx/>
                <a:latin typeface="Arial" panose="020B0604020202020204" pitchFamily="34" charset="0"/>
                <a:ea typeface="汉仪雅酷黑 85W" panose="020B0904020202020204" charset="-122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8" name="文本占位符 4"/>
          <p:cNvSpPr/>
          <p:nvPr>
            <p:ph type="body" idx="2" hasCustomPrompt="1"/>
            <p:custDataLst>
              <p:tags r:id="rId11"/>
            </p:custDataLst>
          </p:nvPr>
        </p:nvSpPr>
        <p:spPr>
          <a:xfrm>
            <a:off x="2014207" y="2856669"/>
            <a:ext cx="8163574" cy="789820"/>
          </a:xfrm>
          <a:noFill/>
        </p:spPr>
        <p:txBody>
          <a:bodyPr vert="horz" wrap="square" lIns="101600" tIns="0" rIns="82550" bIns="0" rtlCol="0">
            <a:normAutofit/>
          </a:bodyPr>
          <a:lstStyle>
            <a:lvl1pPr marL="0" marR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2800" b="0" i="0" u="none" strike="noStrike" kern="1200" cap="none" spc="0" normalizeH="0" baseline="0" noProof="1" dirty="0">
                <a:solidFill>
                  <a:schemeClr val="lt1">
                    <a:lumMod val="50000"/>
                  </a:schemeClr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单击此处添加文本</a:t>
            </a:r>
            <a:endParaRPr>
              <a:sym typeface="+mn-ea"/>
            </a:endParaRPr>
          </a:p>
        </p:txBody>
      </p:sp>
      <p:sp>
        <p:nvSpPr>
          <p:cNvPr id="9" name="文本占位符 5"/>
          <p:cNvSpPr/>
          <p:nvPr>
            <p:ph type="body" idx="3" hasCustomPrompt="1"/>
            <p:custDataLst>
              <p:tags r:id="rId12"/>
            </p:custDataLst>
          </p:nvPr>
        </p:nvSpPr>
        <p:spPr>
          <a:xfrm>
            <a:off x="3705222" y="3802356"/>
            <a:ext cx="4781544" cy="684512"/>
          </a:xfrm>
          <a:noFill/>
        </p:spPr>
        <p:txBody>
          <a:bodyPr vert="horz" wrap="square" lIns="101600" tIns="0" rIns="82550" bIns="0" rtlCol="0" anchor="ctr" anchorCtr="0">
            <a:normAutofit/>
          </a:bodyPr>
          <a:lstStyle>
            <a:lvl1pPr marL="0" marR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2400" b="0" i="0" u="none" strike="noStrike" kern="1200" cap="none" spc="0" normalizeH="0" baseline="0" noProof="1" dirty="0">
                <a:solidFill>
                  <a:schemeClr val="lt1">
                    <a:lumMod val="50000"/>
                  </a:schemeClr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单击此处添加文本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椭圆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092803" y="0"/>
            <a:ext cx="1099197" cy="1013606"/>
          </a:xfrm>
          <a:prstGeom prst="rect">
            <a:avLst/>
          </a:prstGeom>
        </p:spPr>
      </p:pic>
      <p:pic>
        <p:nvPicPr>
          <p:cNvPr id="6" name="图片 5" descr="椭圆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129035" y="4871260"/>
            <a:ext cx="3062952" cy="19867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6" name="图片 5" descr="椭圆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092803" y="0"/>
            <a:ext cx="1099197" cy="101360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-8255"/>
            <a:ext cx="4823460" cy="68662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dirty="0">
              <a:solidFill>
                <a:schemeClr val="lt1"/>
              </a:solidFill>
              <a:sym typeface="+mn-ea"/>
            </a:endParaRPr>
          </a:p>
        </p:txBody>
      </p:sp>
      <p:pic>
        <p:nvPicPr>
          <p:cNvPr id="6" name="图片 5" descr="椭圆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092803" y="0"/>
            <a:ext cx="1099197" cy="101360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pic>
        <p:nvPicPr>
          <p:cNvPr id="6" name="图片 5" descr="椭圆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129035" y="4871260"/>
            <a:ext cx="3062952" cy="19867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5029836"/>
            <a:ext cx="12192000" cy="18287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pic>
        <p:nvPicPr>
          <p:cNvPr id="6" name="图片 5" descr="椭圆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092803" y="0"/>
            <a:ext cx="1099197" cy="101360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pic>
        <p:nvPicPr>
          <p:cNvPr id="6" name="图片 5" descr="椭圆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129035" y="4871260"/>
            <a:ext cx="3062952" cy="19867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pic>
        <p:nvPicPr>
          <p:cNvPr id="8" name="图片 7" descr="椭圆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46107" y="0"/>
            <a:ext cx="1245881" cy="1148867"/>
          </a:xfrm>
          <a:prstGeom prst="rect">
            <a:avLst/>
          </a:prstGeom>
        </p:spPr>
      </p:pic>
      <p:pic>
        <p:nvPicPr>
          <p:cNvPr id="6" name="图片 5" descr="椭圆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950187" y="5403867"/>
            <a:ext cx="2241813" cy="14541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 userDrawn="1">
            <p:custDataLst>
              <p:tags r:id="rId2"/>
            </p:custDataLst>
          </p:nvPr>
        </p:nvGrpSpPr>
        <p:grpSpPr>
          <a:xfrm>
            <a:off x="-1" y="-7"/>
            <a:ext cx="12192001" cy="6858007"/>
            <a:chOff x="-1" y="-7"/>
            <a:chExt cx="12192001" cy="6858007"/>
          </a:xfrm>
        </p:grpSpPr>
        <p:sp>
          <p:nvSpPr>
            <p:cNvPr id="36" name="矩形 35"/>
            <p:cNvSpPr/>
            <p:nvPr userDrawn="1">
              <p:custDataLst>
                <p:tags r:id="rId3"/>
              </p:custDataLst>
            </p:nvPr>
          </p:nvSpPr>
          <p:spPr>
            <a:xfrm>
              <a:off x="0" y="5924550"/>
              <a:ext cx="12192000" cy="93345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 userDrawn="1">
              <p:custDataLst>
                <p:tags r:id="rId4"/>
              </p:custDataLst>
            </p:nvPr>
          </p:nvSpPr>
          <p:spPr>
            <a:xfrm rot="16200000">
              <a:off x="6972299" y="1638300"/>
              <a:ext cx="6858000" cy="3581400"/>
            </a:xfrm>
            <a:custGeom>
              <a:avLst/>
              <a:gdLst>
                <a:gd name="connsiteX0" fmla="*/ 6858000 w 6858000"/>
                <a:gd name="connsiteY0" fmla="*/ 0 h 3581400"/>
                <a:gd name="connsiteX1" fmla="*/ 6858000 w 6858000"/>
                <a:gd name="connsiteY1" fmla="*/ 3581400 h 3581400"/>
                <a:gd name="connsiteX2" fmla="*/ 0 w 6858000"/>
                <a:gd name="connsiteY2" fmla="*/ 3581400 h 3581400"/>
                <a:gd name="connsiteX3" fmla="*/ 0 w 6858000"/>
                <a:gd name="connsiteY3" fmla="*/ 2238375 h 358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000" h="3581400">
                  <a:moveTo>
                    <a:pt x="6858000" y="0"/>
                  </a:moveTo>
                  <a:lnTo>
                    <a:pt x="6858000" y="3581400"/>
                  </a:lnTo>
                  <a:lnTo>
                    <a:pt x="0" y="3581400"/>
                  </a:lnTo>
                  <a:lnTo>
                    <a:pt x="0" y="223837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: 形状 37"/>
            <p:cNvSpPr/>
            <p:nvPr userDrawn="1">
              <p:custDataLst>
                <p:tags r:id="rId5"/>
              </p:custDataLst>
            </p:nvPr>
          </p:nvSpPr>
          <p:spPr>
            <a:xfrm rot="16200000">
              <a:off x="7258662" y="1924661"/>
              <a:ext cx="6858005" cy="3008670"/>
            </a:xfrm>
            <a:custGeom>
              <a:avLst/>
              <a:gdLst>
                <a:gd name="connsiteX0" fmla="*/ 6858005 w 6858005"/>
                <a:gd name="connsiteY0" fmla="*/ 0 h 3008670"/>
                <a:gd name="connsiteX1" fmla="*/ 6858005 w 6858005"/>
                <a:gd name="connsiteY1" fmla="*/ 3008669 h 3008670"/>
                <a:gd name="connsiteX2" fmla="*/ 0 w 6858005"/>
                <a:gd name="connsiteY2" fmla="*/ 3008670 h 3008670"/>
                <a:gd name="connsiteX3" fmla="*/ 0 w 6858005"/>
                <a:gd name="connsiteY3" fmla="*/ 2170585 h 300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005" h="3008670">
                  <a:moveTo>
                    <a:pt x="6858005" y="0"/>
                  </a:moveTo>
                  <a:lnTo>
                    <a:pt x="6858005" y="3008669"/>
                  </a:lnTo>
                  <a:lnTo>
                    <a:pt x="0" y="3008670"/>
                  </a:lnTo>
                  <a:lnTo>
                    <a:pt x="0" y="21705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39" name="直接连接符 38"/>
            <p:cNvCxnSpPr/>
            <p:nvPr userDrawn="1">
              <p:custDataLst>
                <p:tags r:id="rId6"/>
              </p:custDataLst>
            </p:nvPr>
          </p:nvCxnSpPr>
          <p:spPr>
            <a:xfrm flipV="1">
              <a:off x="2451100" y="2730500"/>
              <a:ext cx="0" cy="1903196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平行四边形 39"/>
            <p:cNvSpPr/>
            <p:nvPr userDrawn="1">
              <p:custDataLst>
                <p:tags r:id="rId7"/>
              </p:custDataLst>
            </p:nvPr>
          </p:nvSpPr>
          <p:spPr>
            <a:xfrm>
              <a:off x="1" y="0"/>
              <a:ext cx="1512094" cy="1769052"/>
            </a:xfrm>
            <a:prstGeom prst="parallelogram">
              <a:avLst>
                <a:gd name="adj" fmla="val 80425"/>
              </a:avLst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平行四边形 40"/>
            <p:cNvSpPr/>
            <p:nvPr userDrawn="1">
              <p:custDataLst>
                <p:tags r:id="rId8"/>
              </p:custDataLst>
            </p:nvPr>
          </p:nvSpPr>
          <p:spPr>
            <a:xfrm flipH="1">
              <a:off x="-1" y="1769052"/>
              <a:ext cx="476250" cy="270233"/>
            </a:xfrm>
            <a:prstGeom prst="parallelogram">
              <a:avLst>
                <a:gd name="adj" fmla="val 67207"/>
              </a:avLst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平行四边形 41"/>
            <p:cNvSpPr/>
            <p:nvPr userDrawn="1">
              <p:custDataLst>
                <p:tags r:id="rId9"/>
              </p:custDataLst>
            </p:nvPr>
          </p:nvSpPr>
          <p:spPr>
            <a:xfrm>
              <a:off x="421483" y="0"/>
              <a:ext cx="1512094" cy="1769052"/>
            </a:xfrm>
            <a:prstGeom prst="parallelogram">
              <a:avLst>
                <a:gd name="adj" fmla="val 80425"/>
              </a:avLst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平行四边形 42"/>
            <p:cNvSpPr/>
            <p:nvPr userDrawn="1">
              <p:custDataLst>
                <p:tags r:id="rId10"/>
              </p:custDataLst>
            </p:nvPr>
          </p:nvSpPr>
          <p:spPr>
            <a:xfrm flipH="1">
              <a:off x="421481" y="1769052"/>
              <a:ext cx="476250" cy="270233"/>
            </a:xfrm>
            <a:prstGeom prst="parallelogram">
              <a:avLst>
                <a:gd name="adj" fmla="val 67207"/>
              </a:avLst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平行四边形 43"/>
            <p:cNvSpPr/>
            <p:nvPr userDrawn="1">
              <p:custDataLst>
                <p:tags r:id="rId11"/>
              </p:custDataLst>
            </p:nvPr>
          </p:nvSpPr>
          <p:spPr>
            <a:xfrm>
              <a:off x="842964" y="0"/>
              <a:ext cx="1512094" cy="1769052"/>
            </a:xfrm>
            <a:prstGeom prst="parallelogram">
              <a:avLst>
                <a:gd name="adj" fmla="val 80425"/>
              </a:avLst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平行四边形 44"/>
            <p:cNvSpPr/>
            <p:nvPr userDrawn="1">
              <p:custDataLst>
                <p:tags r:id="rId12"/>
              </p:custDataLst>
            </p:nvPr>
          </p:nvSpPr>
          <p:spPr>
            <a:xfrm flipH="1">
              <a:off x="842962" y="1769052"/>
              <a:ext cx="476250" cy="270233"/>
            </a:xfrm>
            <a:prstGeom prst="parallelogram">
              <a:avLst>
                <a:gd name="adj" fmla="val 67207"/>
              </a:avLst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 userDrawn="1">
              <p:custDataLst>
                <p:tags r:id="rId13"/>
              </p:custDataLst>
            </p:nvPr>
          </p:nvSpPr>
          <p:spPr>
            <a:xfrm>
              <a:off x="1590675" y="1707460"/>
              <a:ext cx="331825" cy="331825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 userDrawn="1">
              <p:custDataLst>
                <p:tags r:id="rId14"/>
              </p:custDataLst>
            </p:nvPr>
          </p:nvSpPr>
          <p:spPr>
            <a:xfrm>
              <a:off x="2028824" y="1707460"/>
              <a:ext cx="331825" cy="331825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 userDrawn="1">
              <p:custDataLst>
                <p:tags r:id="rId15"/>
              </p:custDataLst>
            </p:nvPr>
          </p:nvSpPr>
          <p:spPr>
            <a:xfrm>
              <a:off x="2466973" y="1707460"/>
              <a:ext cx="331825" cy="331825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等腰三角形 48"/>
            <p:cNvSpPr/>
            <p:nvPr userDrawn="1">
              <p:custDataLst>
                <p:tags r:id="rId16"/>
              </p:custDataLst>
            </p:nvPr>
          </p:nvSpPr>
          <p:spPr>
            <a:xfrm>
              <a:off x="0" y="5112773"/>
              <a:ext cx="12192000" cy="1745227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 hasCustomPrompt="1"/>
            <p:custDataLst>
              <p:tags r:id="rId20"/>
            </p:custDataLst>
          </p:nvPr>
        </p:nvSpPr>
        <p:spPr>
          <a:xfrm>
            <a:off x="2666999" y="2730500"/>
            <a:ext cx="4814955" cy="828606"/>
          </a:xfrm>
        </p:spPr>
        <p:txBody>
          <a:bodyPr anchor="b">
            <a:noAutofit/>
          </a:bodyPr>
          <a:lstStyle>
            <a:lvl1pPr>
              <a:defRPr sz="4800" spc="300" baseline="0">
                <a:latin typeface="汉仪旗黑-85S" panose="00020600040101010101" pitchFamily="18" charset="-122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5" hasCustomPrompt="1"/>
            <p:custDataLst>
              <p:tags r:id="rId21"/>
            </p:custDataLst>
          </p:nvPr>
        </p:nvSpPr>
        <p:spPr>
          <a:xfrm>
            <a:off x="2666999" y="3685536"/>
            <a:ext cx="4814959" cy="4419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6" hasCustomPrompt="1"/>
            <p:custDataLst>
              <p:tags r:id="rId22"/>
            </p:custDataLst>
          </p:nvPr>
        </p:nvSpPr>
        <p:spPr>
          <a:xfrm>
            <a:off x="2666999" y="4250321"/>
            <a:ext cx="1609502" cy="383375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zh-CN" altLang="en-US" dirty="0"/>
              <a:t>编辑副标题</a:t>
            </a:r>
            <a:endParaRPr lang="zh-CN" altLang="en-US" dirty="0"/>
          </a:p>
        </p:txBody>
      </p:sp>
      <p:sp>
        <p:nvSpPr>
          <p:cNvPr id="51" name="文本占位符 13"/>
          <p:cNvSpPr>
            <a:spLocks noGrp="1"/>
          </p:cNvSpPr>
          <p:nvPr>
            <p:ph type="body" sz="quarter" idx="17" hasCustomPrompt="1"/>
            <p:custDataLst>
              <p:tags r:id="rId23"/>
            </p:custDataLst>
          </p:nvPr>
        </p:nvSpPr>
        <p:spPr>
          <a:xfrm>
            <a:off x="4384891" y="4251101"/>
            <a:ext cx="1609503" cy="383375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zh-CN" altLang="en-US" dirty="0"/>
              <a:t>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椭圆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092803" y="0"/>
            <a:ext cx="1099197" cy="1013606"/>
          </a:xfrm>
          <a:prstGeom prst="rect">
            <a:avLst/>
          </a:prstGeom>
        </p:spPr>
      </p:pic>
      <p:pic>
        <p:nvPicPr>
          <p:cNvPr id="7" name="图片 6" descr="椭圆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129035" y="4871260"/>
            <a:ext cx="3062952" cy="19867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7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 userDrawn="1">
            <p:custDataLst>
              <p:tags r:id="rId2"/>
            </p:custDataLst>
          </p:nvPr>
        </p:nvGrpSpPr>
        <p:grpSpPr>
          <a:xfrm>
            <a:off x="185740" y="130970"/>
            <a:ext cx="11830047" cy="326230"/>
            <a:chOff x="185740" y="130970"/>
            <a:chExt cx="11830047" cy="32623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185740" y="130970"/>
              <a:ext cx="345278" cy="326230"/>
              <a:chOff x="185740" y="130970"/>
              <a:chExt cx="345278" cy="326230"/>
            </a:xfrm>
          </p:grpSpPr>
          <p:sp>
            <p:nvSpPr>
              <p:cNvPr id="9" name="平行四边形 8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185740" y="130970"/>
                <a:ext cx="183356" cy="180975"/>
              </a:xfrm>
              <a:prstGeom prst="parallelogram">
                <a:avLst>
                  <a:gd name="adj" fmla="val 51316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平行四边形 9"/>
              <p:cNvSpPr/>
              <p:nvPr userDrawn="1">
                <p:custDataLst>
                  <p:tags r:id="rId4"/>
                </p:custDataLst>
              </p:nvPr>
            </p:nvSpPr>
            <p:spPr>
              <a:xfrm flipV="1">
                <a:off x="185740" y="311944"/>
                <a:ext cx="169068" cy="145256"/>
              </a:xfrm>
              <a:prstGeom prst="parallelogram">
                <a:avLst>
                  <a:gd name="adj" fmla="val 5273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平行四边形 11"/>
              <p:cNvSpPr/>
              <p:nvPr userDrawn="1">
                <p:custDataLst>
                  <p:tags r:id="rId5"/>
                </p:custDataLst>
              </p:nvPr>
            </p:nvSpPr>
            <p:spPr>
              <a:xfrm flipH="1">
                <a:off x="342899" y="395288"/>
                <a:ext cx="97631" cy="59531"/>
              </a:xfrm>
              <a:prstGeom prst="parallelogram">
                <a:avLst>
                  <a:gd name="adj" fmla="val 5700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平行四边形 13"/>
              <p:cNvSpPr/>
              <p:nvPr userDrawn="1">
                <p:custDataLst>
                  <p:tags r:id="rId6"/>
                </p:custDataLst>
              </p:nvPr>
            </p:nvSpPr>
            <p:spPr>
              <a:xfrm flipH="1">
                <a:off x="433387" y="395288"/>
                <a:ext cx="97631" cy="59531"/>
              </a:xfrm>
              <a:prstGeom prst="parallelogram">
                <a:avLst>
                  <a:gd name="adj" fmla="val 5700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 userDrawn="1"/>
          </p:nvGrpSpPr>
          <p:grpSpPr>
            <a:xfrm>
              <a:off x="11645068" y="164305"/>
              <a:ext cx="370719" cy="130397"/>
              <a:chOff x="11645068" y="164305"/>
              <a:chExt cx="370719" cy="130397"/>
            </a:xfrm>
          </p:grpSpPr>
          <p:sp>
            <p:nvSpPr>
              <p:cNvPr id="18" name="平行四边形 17"/>
              <p:cNvSpPr/>
              <p:nvPr userDrawn="1">
                <p:custDataLst>
                  <p:tags r:id="rId7"/>
                </p:custDataLst>
              </p:nvPr>
            </p:nvSpPr>
            <p:spPr>
              <a:xfrm flipV="1">
                <a:off x="11645068" y="164305"/>
                <a:ext cx="149669" cy="128589"/>
              </a:xfrm>
              <a:prstGeom prst="parallelogram">
                <a:avLst>
                  <a:gd name="adj" fmla="val 5273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平行四边形 19"/>
              <p:cNvSpPr/>
              <p:nvPr userDrawn="1">
                <p:custDataLst>
                  <p:tags r:id="rId8"/>
                </p:custDataLst>
              </p:nvPr>
            </p:nvSpPr>
            <p:spPr>
              <a:xfrm flipH="1">
                <a:off x="11930812" y="242888"/>
                <a:ext cx="84975" cy="51814"/>
              </a:xfrm>
              <a:prstGeom prst="parallelogram">
                <a:avLst>
                  <a:gd name="adj" fmla="val 5700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平行四边形 20"/>
              <p:cNvSpPr/>
              <p:nvPr userDrawn="1">
                <p:custDataLst>
                  <p:tags r:id="rId9"/>
                </p:custDataLst>
              </p:nvPr>
            </p:nvSpPr>
            <p:spPr>
              <a:xfrm flipV="1">
                <a:off x="11768893" y="164305"/>
                <a:ext cx="149669" cy="128589"/>
              </a:xfrm>
              <a:prstGeom prst="parallelogram">
                <a:avLst>
                  <a:gd name="adj" fmla="val 5273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1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 userDrawn="1">
            <p:custDataLst>
              <p:tags r:id="rId2"/>
            </p:custDataLst>
          </p:nvPr>
        </p:nvGrpSpPr>
        <p:grpSpPr>
          <a:xfrm>
            <a:off x="5245155" y="0"/>
            <a:ext cx="1082387" cy="6858000"/>
            <a:chOff x="5245155" y="0"/>
            <a:chExt cx="1082387" cy="6858000"/>
          </a:xfrm>
        </p:grpSpPr>
        <p:grpSp>
          <p:nvGrpSpPr>
            <p:cNvPr id="34" name="组合 33"/>
            <p:cNvGrpSpPr/>
            <p:nvPr userDrawn="1"/>
          </p:nvGrpSpPr>
          <p:grpSpPr>
            <a:xfrm>
              <a:off x="5246278" y="0"/>
              <a:ext cx="1081264" cy="292705"/>
              <a:chOff x="5246278" y="0"/>
              <a:chExt cx="1081264" cy="292705"/>
            </a:xfrm>
          </p:grpSpPr>
          <p:sp>
            <p:nvSpPr>
              <p:cNvPr id="33" name="任意多边形: 形状 32"/>
              <p:cNvSpPr/>
              <p:nvPr userDrawn="1">
                <p:custDataLst>
                  <p:tags r:id="rId3"/>
                </p:custDataLst>
              </p:nvPr>
            </p:nvSpPr>
            <p:spPr>
              <a:xfrm flipH="1" flipV="1">
                <a:off x="5804568" y="0"/>
                <a:ext cx="522974" cy="292705"/>
              </a:xfrm>
              <a:custGeom>
                <a:avLst/>
                <a:gdLst>
                  <a:gd name="connsiteX0" fmla="*/ 368625 w 522974"/>
                  <a:gd name="connsiteY0" fmla="*/ 292705 h 292705"/>
                  <a:gd name="connsiteX1" fmla="*/ 0 w 522974"/>
                  <a:gd name="connsiteY1" fmla="*/ 292705 h 292705"/>
                  <a:gd name="connsiteX2" fmla="*/ 154349 w 522974"/>
                  <a:gd name="connsiteY2" fmla="*/ 0 h 292705"/>
                  <a:gd name="connsiteX3" fmla="*/ 522974 w 522974"/>
                  <a:gd name="connsiteY3" fmla="*/ 0 h 29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2974" h="292705">
                    <a:moveTo>
                      <a:pt x="368625" y="292705"/>
                    </a:moveTo>
                    <a:lnTo>
                      <a:pt x="0" y="292705"/>
                    </a:lnTo>
                    <a:lnTo>
                      <a:pt x="154349" y="0"/>
                    </a:lnTo>
                    <a:lnTo>
                      <a:pt x="52297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任意多边形: 形状 20"/>
              <p:cNvSpPr/>
              <p:nvPr userDrawn="1">
                <p:custDataLst>
                  <p:tags r:id="rId4"/>
                </p:custDataLst>
              </p:nvPr>
            </p:nvSpPr>
            <p:spPr>
              <a:xfrm flipH="1" flipV="1">
                <a:off x="5246278" y="0"/>
                <a:ext cx="522974" cy="292705"/>
              </a:xfrm>
              <a:custGeom>
                <a:avLst/>
                <a:gdLst>
                  <a:gd name="connsiteX0" fmla="*/ 368625 w 522974"/>
                  <a:gd name="connsiteY0" fmla="*/ 292705 h 292705"/>
                  <a:gd name="connsiteX1" fmla="*/ 0 w 522974"/>
                  <a:gd name="connsiteY1" fmla="*/ 292705 h 292705"/>
                  <a:gd name="connsiteX2" fmla="*/ 154349 w 522974"/>
                  <a:gd name="connsiteY2" fmla="*/ 0 h 292705"/>
                  <a:gd name="connsiteX3" fmla="*/ 522974 w 522974"/>
                  <a:gd name="connsiteY3" fmla="*/ 0 h 29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2974" h="292705">
                    <a:moveTo>
                      <a:pt x="368625" y="292705"/>
                    </a:moveTo>
                    <a:lnTo>
                      <a:pt x="0" y="292705"/>
                    </a:lnTo>
                    <a:lnTo>
                      <a:pt x="154349" y="0"/>
                    </a:lnTo>
                    <a:lnTo>
                      <a:pt x="52297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" name="组合 34"/>
            <p:cNvGrpSpPr/>
            <p:nvPr userDrawn="1"/>
          </p:nvGrpSpPr>
          <p:grpSpPr>
            <a:xfrm flipV="1">
              <a:off x="5245155" y="6565295"/>
              <a:ext cx="1081264" cy="292705"/>
              <a:chOff x="5246278" y="0"/>
              <a:chExt cx="1081264" cy="292705"/>
            </a:xfrm>
          </p:grpSpPr>
          <p:sp>
            <p:nvSpPr>
              <p:cNvPr id="36" name="任意多边形: 形状 35"/>
              <p:cNvSpPr/>
              <p:nvPr userDrawn="1">
                <p:custDataLst>
                  <p:tags r:id="rId5"/>
                </p:custDataLst>
              </p:nvPr>
            </p:nvSpPr>
            <p:spPr>
              <a:xfrm flipH="1" flipV="1">
                <a:off x="5804568" y="0"/>
                <a:ext cx="522974" cy="292705"/>
              </a:xfrm>
              <a:custGeom>
                <a:avLst/>
                <a:gdLst>
                  <a:gd name="connsiteX0" fmla="*/ 368625 w 522974"/>
                  <a:gd name="connsiteY0" fmla="*/ 292705 h 292705"/>
                  <a:gd name="connsiteX1" fmla="*/ 0 w 522974"/>
                  <a:gd name="connsiteY1" fmla="*/ 292705 h 292705"/>
                  <a:gd name="connsiteX2" fmla="*/ 154349 w 522974"/>
                  <a:gd name="connsiteY2" fmla="*/ 0 h 292705"/>
                  <a:gd name="connsiteX3" fmla="*/ 522974 w 522974"/>
                  <a:gd name="connsiteY3" fmla="*/ 0 h 29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2974" h="292705">
                    <a:moveTo>
                      <a:pt x="368625" y="292705"/>
                    </a:moveTo>
                    <a:lnTo>
                      <a:pt x="0" y="292705"/>
                    </a:lnTo>
                    <a:lnTo>
                      <a:pt x="154349" y="0"/>
                    </a:lnTo>
                    <a:lnTo>
                      <a:pt x="52297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任意多边形: 形状 36"/>
              <p:cNvSpPr/>
              <p:nvPr userDrawn="1">
                <p:custDataLst>
                  <p:tags r:id="rId6"/>
                </p:custDataLst>
              </p:nvPr>
            </p:nvSpPr>
            <p:spPr>
              <a:xfrm flipH="1" flipV="1">
                <a:off x="5246278" y="0"/>
                <a:ext cx="522974" cy="292705"/>
              </a:xfrm>
              <a:custGeom>
                <a:avLst/>
                <a:gdLst>
                  <a:gd name="connsiteX0" fmla="*/ 368625 w 522974"/>
                  <a:gd name="connsiteY0" fmla="*/ 292705 h 292705"/>
                  <a:gd name="connsiteX1" fmla="*/ 0 w 522974"/>
                  <a:gd name="connsiteY1" fmla="*/ 292705 h 292705"/>
                  <a:gd name="connsiteX2" fmla="*/ 154349 w 522974"/>
                  <a:gd name="connsiteY2" fmla="*/ 0 h 292705"/>
                  <a:gd name="connsiteX3" fmla="*/ 522974 w 522974"/>
                  <a:gd name="connsiteY3" fmla="*/ 0 h 29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2974" h="292705">
                    <a:moveTo>
                      <a:pt x="368625" y="292705"/>
                    </a:moveTo>
                    <a:lnTo>
                      <a:pt x="0" y="292705"/>
                    </a:lnTo>
                    <a:lnTo>
                      <a:pt x="154349" y="0"/>
                    </a:lnTo>
                    <a:lnTo>
                      <a:pt x="52297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7" name="图片 6"/>
          <p:cNvPicPr/>
          <p:nvPr userDrawn="1">
            <p:custDataLst>
              <p:tags r:id="rId7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0"/>
            <a:ext cx="4064000" cy="114198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13"/>
            </p:custDataLst>
          </p:nvPr>
        </p:nvSpPr>
        <p:spPr>
          <a:xfrm>
            <a:off x="4667569" y="3769044"/>
            <a:ext cx="4633595" cy="32194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kumimoji="0" lang="zh-CN" altLang="en-US" sz="1800" b="0" i="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14"/>
            </p:custDataLst>
          </p:nvPr>
        </p:nvSpPr>
        <p:spPr>
          <a:xfrm>
            <a:off x="4667569" y="2730183"/>
            <a:ext cx="4633595" cy="835660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kumimoji="0" lang="zh-CN" altLang="en-US" sz="4000" b="0" i="0" spc="40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marR="0" lvl="0" indent="0">
              <a:spcAft>
                <a:spcPts val="0"/>
              </a:spcAft>
              <a:buClrTx/>
              <a:buSzTx/>
              <a:buFontTx/>
            </a:pPr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185740" y="130970"/>
            <a:ext cx="11830047" cy="326230"/>
            <a:chOff x="185740" y="130970"/>
            <a:chExt cx="11830047" cy="326230"/>
          </a:xfrm>
        </p:grpSpPr>
        <p:grpSp>
          <p:nvGrpSpPr>
            <p:cNvPr id="11" name="组合 10"/>
            <p:cNvGrpSpPr/>
            <p:nvPr userDrawn="1"/>
          </p:nvGrpSpPr>
          <p:grpSpPr>
            <a:xfrm>
              <a:off x="185740" y="130970"/>
              <a:ext cx="345278" cy="326230"/>
              <a:chOff x="185740" y="130970"/>
              <a:chExt cx="345278" cy="326230"/>
            </a:xfrm>
          </p:grpSpPr>
          <p:sp>
            <p:nvSpPr>
              <p:cNvPr id="16" name="平行四边形 15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185740" y="130970"/>
                <a:ext cx="183356" cy="180975"/>
              </a:xfrm>
              <a:prstGeom prst="parallelogram">
                <a:avLst>
                  <a:gd name="adj" fmla="val 51316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平行四边形 16"/>
              <p:cNvSpPr/>
              <p:nvPr userDrawn="1">
                <p:custDataLst>
                  <p:tags r:id="rId4"/>
                </p:custDataLst>
              </p:nvPr>
            </p:nvSpPr>
            <p:spPr>
              <a:xfrm flipV="1">
                <a:off x="185740" y="311944"/>
                <a:ext cx="169068" cy="145256"/>
              </a:xfrm>
              <a:prstGeom prst="parallelogram">
                <a:avLst>
                  <a:gd name="adj" fmla="val 5273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平行四边形 17"/>
              <p:cNvSpPr/>
              <p:nvPr userDrawn="1">
                <p:custDataLst>
                  <p:tags r:id="rId5"/>
                </p:custDataLst>
              </p:nvPr>
            </p:nvSpPr>
            <p:spPr>
              <a:xfrm flipH="1">
                <a:off x="342899" y="395288"/>
                <a:ext cx="97631" cy="59531"/>
              </a:xfrm>
              <a:prstGeom prst="parallelogram">
                <a:avLst>
                  <a:gd name="adj" fmla="val 5700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平行四边形 18"/>
              <p:cNvSpPr/>
              <p:nvPr userDrawn="1">
                <p:custDataLst>
                  <p:tags r:id="rId6"/>
                </p:custDataLst>
              </p:nvPr>
            </p:nvSpPr>
            <p:spPr>
              <a:xfrm flipH="1">
                <a:off x="433387" y="395288"/>
                <a:ext cx="97631" cy="59531"/>
              </a:xfrm>
              <a:prstGeom prst="parallelogram">
                <a:avLst>
                  <a:gd name="adj" fmla="val 5700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 userDrawn="1"/>
          </p:nvGrpSpPr>
          <p:grpSpPr>
            <a:xfrm>
              <a:off x="11645068" y="164305"/>
              <a:ext cx="370719" cy="130397"/>
              <a:chOff x="11645068" y="164305"/>
              <a:chExt cx="370719" cy="130397"/>
            </a:xfrm>
          </p:grpSpPr>
          <p:sp>
            <p:nvSpPr>
              <p:cNvPr id="13" name="平行四边形 12"/>
              <p:cNvSpPr/>
              <p:nvPr userDrawn="1">
                <p:custDataLst>
                  <p:tags r:id="rId7"/>
                </p:custDataLst>
              </p:nvPr>
            </p:nvSpPr>
            <p:spPr>
              <a:xfrm flipV="1">
                <a:off x="11645068" y="164305"/>
                <a:ext cx="149669" cy="128589"/>
              </a:xfrm>
              <a:prstGeom prst="parallelogram">
                <a:avLst>
                  <a:gd name="adj" fmla="val 5273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平行四边形 13"/>
              <p:cNvSpPr/>
              <p:nvPr userDrawn="1">
                <p:custDataLst>
                  <p:tags r:id="rId8"/>
                </p:custDataLst>
              </p:nvPr>
            </p:nvSpPr>
            <p:spPr>
              <a:xfrm flipH="1">
                <a:off x="11930812" y="242888"/>
                <a:ext cx="84975" cy="51814"/>
              </a:xfrm>
              <a:prstGeom prst="parallelogram">
                <a:avLst>
                  <a:gd name="adj" fmla="val 5700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平行四边形 14"/>
              <p:cNvSpPr/>
              <p:nvPr userDrawn="1">
                <p:custDataLst>
                  <p:tags r:id="rId9"/>
                </p:custDataLst>
              </p:nvPr>
            </p:nvSpPr>
            <p:spPr>
              <a:xfrm flipV="1">
                <a:off x="11768893" y="164305"/>
                <a:ext cx="149669" cy="128589"/>
              </a:xfrm>
              <a:prstGeom prst="parallelogram">
                <a:avLst>
                  <a:gd name="adj" fmla="val 5273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1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2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>
            <a:off x="185740" y="130970"/>
            <a:ext cx="11830047" cy="326230"/>
            <a:chOff x="185740" y="130970"/>
            <a:chExt cx="11830047" cy="326230"/>
          </a:xfrm>
        </p:grpSpPr>
        <p:grpSp>
          <p:nvGrpSpPr>
            <p:cNvPr id="13" name="组合 12"/>
            <p:cNvGrpSpPr/>
            <p:nvPr userDrawn="1"/>
          </p:nvGrpSpPr>
          <p:grpSpPr>
            <a:xfrm>
              <a:off x="185740" y="130970"/>
              <a:ext cx="345278" cy="326230"/>
              <a:chOff x="185740" y="130970"/>
              <a:chExt cx="345278" cy="326230"/>
            </a:xfrm>
          </p:grpSpPr>
          <p:sp>
            <p:nvSpPr>
              <p:cNvPr id="18" name="平行四边形 17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185740" y="130970"/>
                <a:ext cx="183356" cy="180975"/>
              </a:xfrm>
              <a:prstGeom prst="parallelogram">
                <a:avLst>
                  <a:gd name="adj" fmla="val 51316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平行四边形 18"/>
              <p:cNvSpPr/>
              <p:nvPr userDrawn="1">
                <p:custDataLst>
                  <p:tags r:id="rId4"/>
                </p:custDataLst>
              </p:nvPr>
            </p:nvSpPr>
            <p:spPr>
              <a:xfrm flipV="1">
                <a:off x="185740" y="311944"/>
                <a:ext cx="169068" cy="145256"/>
              </a:xfrm>
              <a:prstGeom prst="parallelogram">
                <a:avLst>
                  <a:gd name="adj" fmla="val 5273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平行四边形 19"/>
              <p:cNvSpPr/>
              <p:nvPr userDrawn="1">
                <p:custDataLst>
                  <p:tags r:id="rId5"/>
                </p:custDataLst>
              </p:nvPr>
            </p:nvSpPr>
            <p:spPr>
              <a:xfrm flipH="1">
                <a:off x="342899" y="395288"/>
                <a:ext cx="97631" cy="59531"/>
              </a:xfrm>
              <a:prstGeom prst="parallelogram">
                <a:avLst>
                  <a:gd name="adj" fmla="val 5700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平行四边形 20"/>
              <p:cNvSpPr/>
              <p:nvPr userDrawn="1">
                <p:custDataLst>
                  <p:tags r:id="rId6"/>
                </p:custDataLst>
              </p:nvPr>
            </p:nvSpPr>
            <p:spPr>
              <a:xfrm flipH="1">
                <a:off x="433387" y="395288"/>
                <a:ext cx="97631" cy="59531"/>
              </a:xfrm>
              <a:prstGeom prst="parallelogram">
                <a:avLst>
                  <a:gd name="adj" fmla="val 5700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 userDrawn="1"/>
          </p:nvGrpSpPr>
          <p:grpSpPr>
            <a:xfrm>
              <a:off x="11645068" y="164305"/>
              <a:ext cx="370719" cy="130397"/>
              <a:chOff x="11645068" y="164305"/>
              <a:chExt cx="370719" cy="130397"/>
            </a:xfrm>
          </p:grpSpPr>
          <p:sp>
            <p:nvSpPr>
              <p:cNvPr id="15" name="平行四边形 14"/>
              <p:cNvSpPr/>
              <p:nvPr userDrawn="1">
                <p:custDataLst>
                  <p:tags r:id="rId7"/>
                </p:custDataLst>
              </p:nvPr>
            </p:nvSpPr>
            <p:spPr>
              <a:xfrm flipV="1">
                <a:off x="11645068" y="164305"/>
                <a:ext cx="149669" cy="128589"/>
              </a:xfrm>
              <a:prstGeom prst="parallelogram">
                <a:avLst>
                  <a:gd name="adj" fmla="val 5273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平行四边形 15"/>
              <p:cNvSpPr/>
              <p:nvPr userDrawn="1">
                <p:custDataLst>
                  <p:tags r:id="rId8"/>
                </p:custDataLst>
              </p:nvPr>
            </p:nvSpPr>
            <p:spPr>
              <a:xfrm flipH="1">
                <a:off x="11930812" y="242888"/>
                <a:ext cx="84975" cy="51814"/>
              </a:xfrm>
              <a:prstGeom prst="parallelogram">
                <a:avLst>
                  <a:gd name="adj" fmla="val 5700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平行四边形 16"/>
              <p:cNvSpPr/>
              <p:nvPr userDrawn="1">
                <p:custDataLst>
                  <p:tags r:id="rId9"/>
                </p:custDataLst>
              </p:nvPr>
            </p:nvSpPr>
            <p:spPr>
              <a:xfrm flipV="1">
                <a:off x="11768893" y="164305"/>
                <a:ext cx="149669" cy="128589"/>
              </a:xfrm>
              <a:prstGeom prst="parallelogram">
                <a:avLst>
                  <a:gd name="adj" fmla="val 5273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1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2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3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4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 userDrawn="1">
            <p:custDataLst>
              <p:tags r:id="rId2"/>
            </p:custDataLst>
          </p:nvPr>
        </p:nvGrpSpPr>
        <p:grpSpPr>
          <a:xfrm>
            <a:off x="1577143" y="3111500"/>
            <a:ext cx="10421975" cy="3621046"/>
            <a:chOff x="1577143" y="3111500"/>
            <a:chExt cx="10421975" cy="3621046"/>
          </a:xfrm>
        </p:grpSpPr>
        <p:grpSp>
          <p:nvGrpSpPr>
            <p:cNvPr id="10" name="组合 9"/>
            <p:cNvGrpSpPr/>
            <p:nvPr userDrawn="1"/>
          </p:nvGrpSpPr>
          <p:grpSpPr>
            <a:xfrm>
              <a:off x="11653840" y="6406316"/>
              <a:ext cx="345278" cy="326230"/>
              <a:chOff x="185740" y="130970"/>
              <a:chExt cx="345278" cy="326230"/>
            </a:xfrm>
          </p:grpSpPr>
          <p:sp>
            <p:nvSpPr>
              <p:cNvPr id="15" name="平行四边形 14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185740" y="130970"/>
                <a:ext cx="183356" cy="180975"/>
              </a:xfrm>
              <a:prstGeom prst="parallelogram">
                <a:avLst>
                  <a:gd name="adj" fmla="val 51316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平行四边形 15"/>
              <p:cNvSpPr/>
              <p:nvPr userDrawn="1">
                <p:custDataLst>
                  <p:tags r:id="rId4"/>
                </p:custDataLst>
              </p:nvPr>
            </p:nvSpPr>
            <p:spPr>
              <a:xfrm flipV="1">
                <a:off x="185740" y="311944"/>
                <a:ext cx="169068" cy="145256"/>
              </a:xfrm>
              <a:prstGeom prst="parallelogram">
                <a:avLst>
                  <a:gd name="adj" fmla="val 5273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平行四边形 16"/>
              <p:cNvSpPr/>
              <p:nvPr userDrawn="1">
                <p:custDataLst>
                  <p:tags r:id="rId5"/>
                </p:custDataLst>
              </p:nvPr>
            </p:nvSpPr>
            <p:spPr>
              <a:xfrm flipH="1">
                <a:off x="342899" y="395288"/>
                <a:ext cx="97631" cy="59531"/>
              </a:xfrm>
              <a:prstGeom prst="parallelogram">
                <a:avLst>
                  <a:gd name="adj" fmla="val 5700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平行四边形 17"/>
              <p:cNvSpPr/>
              <p:nvPr userDrawn="1">
                <p:custDataLst>
                  <p:tags r:id="rId6"/>
                </p:custDataLst>
              </p:nvPr>
            </p:nvSpPr>
            <p:spPr>
              <a:xfrm flipH="1">
                <a:off x="433387" y="395288"/>
                <a:ext cx="97631" cy="59531"/>
              </a:xfrm>
              <a:prstGeom prst="parallelogram">
                <a:avLst>
                  <a:gd name="adj" fmla="val 5700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 userDrawn="1"/>
          </p:nvGrpSpPr>
          <p:grpSpPr>
            <a:xfrm>
              <a:off x="1577143" y="3111500"/>
              <a:ext cx="1805303" cy="634999"/>
              <a:chOff x="11645068" y="164305"/>
              <a:chExt cx="370719" cy="130397"/>
            </a:xfrm>
          </p:grpSpPr>
          <p:sp>
            <p:nvSpPr>
              <p:cNvPr id="12" name="平行四边形 11"/>
              <p:cNvSpPr/>
              <p:nvPr userDrawn="1">
                <p:custDataLst>
                  <p:tags r:id="rId7"/>
                </p:custDataLst>
              </p:nvPr>
            </p:nvSpPr>
            <p:spPr>
              <a:xfrm flipV="1">
                <a:off x="11645068" y="164305"/>
                <a:ext cx="149669" cy="128589"/>
              </a:xfrm>
              <a:prstGeom prst="parallelogram">
                <a:avLst>
                  <a:gd name="adj" fmla="val 5273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平行四边形 12"/>
              <p:cNvSpPr/>
              <p:nvPr userDrawn="1">
                <p:custDataLst>
                  <p:tags r:id="rId8"/>
                </p:custDataLst>
              </p:nvPr>
            </p:nvSpPr>
            <p:spPr>
              <a:xfrm flipH="1">
                <a:off x="11930812" y="242888"/>
                <a:ext cx="84975" cy="51814"/>
              </a:xfrm>
              <a:prstGeom prst="parallelogram">
                <a:avLst>
                  <a:gd name="adj" fmla="val 5700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平行四边形 13"/>
              <p:cNvSpPr/>
              <p:nvPr userDrawn="1">
                <p:custDataLst>
                  <p:tags r:id="rId9"/>
                </p:custDataLst>
              </p:nvPr>
            </p:nvSpPr>
            <p:spPr>
              <a:xfrm flipV="1">
                <a:off x="11768893" y="164305"/>
                <a:ext cx="149669" cy="128589"/>
              </a:xfrm>
              <a:prstGeom prst="parallelogram">
                <a:avLst>
                  <a:gd name="adj" fmla="val 5273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7" name="矩形 6"/>
          <p:cNvSpPr/>
          <p:nvPr userDrawn="1">
            <p:custDataLst>
              <p:tags r:id="rId10"/>
            </p:custDataLst>
          </p:nvPr>
        </p:nvSpPr>
        <p:spPr>
          <a:xfrm>
            <a:off x="4876800" y="0"/>
            <a:ext cx="731520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/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>
            <p:custDataLst>
              <p:tags r:id="rId2"/>
            </p:custDataLst>
          </p:nvPr>
        </p:nvGrpSpPr>
        <p:grpSpPr>
          <a:xfrm>
            <a:off x="185740" y="130970"/>
            <a:ext cx="11830047" cy="326230"/>
            <a:chOff x="185740" y="130970"/>
            <a:chExt cx="11830047" cy="326230"/>
          </a:xfrm>
        </p:grpSpPr>
        <p:grpSp>
          <p:nvGrpSpPr>
            <p:cNvPr id="14" name="组合 13"/>
            <p:cNvGrpSpPr/>
            <p:nvPr userDrawn="1"/>
          </p:nvGrpSpPr>
          <p:grpSpPr>
            <a:xfrm>
              <a:off x="185740" y="130970"/>
              <a:ext cx="345278" cy="326230"/>
              <a:chOff x="185740" y="130970"/>
              <a:chExt cx="345278" cy="326230"/>
            </a:xfrm>
          </p:grpSpPr>
          <p:sp>
            <p:nvSpPr>
              <p:cNvPr id="19" name="平行四边形 18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185740" y="130970"/>
                <a:ext cx="183356" cy="180975"/>
              </a:xfrm>
              <a:prstGeom prst="parallelogram">
                <a:avLst>
                  <a:gd name="adj" fmla="val 51316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平行四边形 19"/>
              <p:cNvSpPr/>
              <p:nvPr userDrawn="1">
                <p:custDataLst>
                  <p:tags r:id="rId4"/>
                </p:custDataLst>
              </p:nvPr>
            </p:nvSpPr>
            <p:spPr>
              <a:xfrm flipV="1">
                <a:off x="185740" y="311944"/>
                <a:ext cx="169068" cy="145256"/>
              </a:xfrm>
              <a:prstGeom prst="parallelogram">
                <a:avLst>
                  <a:gd name="adj" fmla="val 5273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平行四边形 20"/>
              <p:cNvSpPr/>
              <p:nvPr userDrawn="1">
                <p:custDataLst>
                  <p:tags r:id="rId5"/>
                </p:custDataLst>
              </p:nvPr>
            </p:nvSpPr>
            <p:spPr>
              <a:xfrm flipH="1">
                <a:off x="342899" y="395288"/>
                <a:ext cx="97631" cy="59531"/>
              </a:xfrm>
              <a:prstGeom prst="parallelogram">
                <a:avLst>
                  <a:gd name="adj" fmla="val 5700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平行四边形 21"/>
              <p:cNvSpPr/>
              <p:nvPr userDrawn="1">
                <p:custDataLst>
                  <p:tags r:id="rId6"/>
                </p:custDataLst>
              </p:nvPr>
            </p:nvSpPr>
            <p:spPr>
              <a:xfrm flipH="1">
                <a:off x="433387" y="395288"/>
                <a:ext cx="97631" cy="59531"/>
              </a:xfrm>
              <a:prstGeom prst="parallelogram">
                <a:avLst>
                  <a:gd name="adj" fmla="val 5700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/>
            <p:cNvGrpSpPr/>
            <p:nvPr userDrawn="1"/>
          </p:nvGrpSpPr>
          <p:grpSpPr>
            <a:xfrm>
              <a:off x="11645068" y="164305"/>
              <a:ext cx="370719" cy="130397"/>
              <a:chOff x="11645068" y="164305"/>
              <a:chExt cx="370719" cy="130397"/>
            </a:xfrm>
          </p:grpSpPr>
          <p:sp>
            <p:nvSpPr>
              <p:cNvPr id="16" name="平行四边形 15"/>
              <p:cNvSpPr/>
              <p:nvPr userDrawn="1">
                <p:custDataLst>
                  <p:tags r:id="rId7"/>
                </p:custDataLst>
              </p:nvPr>
            </p:nvSpPr>
            <p:spPr>
              <a:xfrm flipV="1">
                <a:off x="11645068" y="164305"/>
                <a:ext cx="149669" cy="128589"/>
              </a:xfrm>
              <a:prstGeom prst="parallelogram">
                <a:avLst>
                  <a:gd name="adj" fmla="val 5273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平行四边形 16"/>
              <p:cNvSpPr/>
              <p:nvPr userDrawn="1">
                <p:custDataLst>
                  <p:tags r:id="rId8"/>
                </p:custDataLst>
              </p:nvPr>
            </p:nvSpPr>
            <p:spPr>
              <a:xfrm flipH="1">
                <a:off x="11930812" y="242888"/>
                <a:ext cx="84975" cy="51814"/>
              </a:xfrm>
              <a:prstGeom prst="parallelogram">
                <a:avLst>
                  <a:gd name="adj" fmla="val 5700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平行四边形 17"/>
              <p:cNvSpPr/>
              <p:nvPr userDrawn="1">
                <p:custDataLst>
                  <p:tags r:id="rId9"/>
                </p:custDataLst>
              </p:nvPr>
            </p:nvSpPr>
            <p:spPr>
              <a:xfrm flipV="1">
                <a:off x="11768893" y="164305"/>
                <a:ext cx="149669" cy="128589"/>
              </a:xfrm>
              <a:prstGeom prst="parallelogram">
                <a:avLst>
                  <a:gd name="adj" fmla="val 5273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1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2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185740" y="130970"/>
            <a:ext cx="11830047" cy="326230"/>
            <a:chOff x="185740" y="130970"/>
            <a:chExt cx="11830047" cy="326230"/>
          </a:xfrm>
        </p:grpSpPr>
        <p:grpSp>
          <p:nvGrpSpPr>
            <p:cNvPr id="10" name="组合 9"/>
            <p:cNvGrpSpPr/>
            <p:nvPr userDrawn="1"/>
          </p:nvGrpSpPr>
          <p:grpSpPr>
            <a:xfrm>
              <a:off x="185740" y="130970"/>
              <a:ext cx="345278" cy="326230"/>
              <a:chOff x="185740" y="130970"/>
              <a:chExt cx="345278" cy="326230"/>
            </a:xfrm>
          </p:grpSpPr>
          <p:sp>
            <p:nvSpPr>
              <p:cNvPr id="15" name="平行四边形 14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185740" y="130970"/>
                <a:ext cx="183356" cy="180975"/>
              </a:xfrm>
              <a:prstGeom prst="parallelogram">
                <a:avLst>
                  <a:gd name="adj" fmla="val 51316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平行四边形 15"/>
              <p:cNvSpPr/>
              <p:nvPr userDrawn="1">
                <p:custDataLst>
                  <p:tags r:id="rId4"/>
                </p:custDataLst>
              </p:nvPr>
            </p:nvSpPr>
            <p:spPr>
              <a:xfrm flipV="1">
                <a:off x="185740" y="311944"/>
                <a:ext cx="169068" cy="145256"/>
              </a:xfrm>
              <a:prstGeom prst="parallelogram">
                <a:avLst>
                  <a:gd name="adj" fmla="val 5273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平行四边形 16"/>
              <p:cNvSpPr/>
              <p:nvPr userDrawn="1">
                <p:custDataLst>
                  <p:tags r:id="rId5"/>
                </p:custDataLst>
              </p:nvPr>
            </p:nvSpPr>
            <p:spPr>
              <a:xfrm flipH="1">
                <a:off x="342899" y="395288"/>
                <a:ext cx="97631" cy="59531"/>
              </a:xfrm>
              <a:prstGeom prst="parallelogram">
                <a:avLst>
                  <a:gd name="adj" fmla="val 5700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平行四边形 17"/>
              <p:cNvSpPr/>
              <p:nvPr userDrawn="1">
                <p:custDataLst>
                  <p:tags r:id="rId6"/>
                </p:custDataLst>
              </p:nvPr>
            </p:nvSpPr>
            <p:spPr>
              <a:xfrm flipH="1">
                <a:off x="433387" y="395288"/>
                <a:ext cx="97631" cy="59531"/>
              </a:xfrm>
              <a:prstGeom prst="parallelogram">
                <a:avLst>
                  <a:gd name="adj" fmla="val 5700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 userDrawn="1"/>
          </p:nvGrpSpPr>
          <p:grpSpPr>
            <a:xfrm>
              <a:off x="11645068" y="164305"/>
              <a:ext cx="370719" cy="130397"/>
              <a:chOff x="11645068" y="164305"/>
              <a:chExt cx="370719" cy="130397"/>
            </a:xfrm>
          </p:grpSpPr>
          <p:sp>
            <p:nvSpPr>
              <p:cNvPr id="12" name="平行四边形 11"/>
              <p:cNvSpPr/>
              <p:nvPr userDrawn="1">
                <p:custDataLst>
                  <p:tags r:id="rId7"/>
                </p:custDataLst>
              </p:nvPr>
            </p:nvSpPr>
            <p:spPr>
              <a:xfrm flipV="1">
                <a:off x="11645068" y="164305"/>
                <a:ext cx="149669" cy="128589"/>
              </a:xfrm>
              <a:prstGeom prst="parallelogram">
                <a:avLst>
                  <a:gd name="adj" fmla="val 5273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平行四边形 12"/>
              <p:cNvSpPr/>
              <p:nvPr userDrawn="1">
                <p:custDataLst>
                  <p:tags r:id="rId8"/>
                </p:custDataLst>
              </p:nvPr>
            </p:nvSpPr>
            <p:spPr>
              <a:xfrm flipH="1">
                <a:off x="11930812" y="242888"/>
                <a:ext cx="84975" cy="51814"/>
              </a:xfrm>
              <a:prstGeom prst="parallelogram">
                <a:avLst>
                  <a:gd name="adj" fmla="val 5700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平行四边形 13"/>
              <p:cNvSpPr/>
              <p:nvPr userDrawn="1">
                <p:custDataLst>
                  <p:tags r:id="rId9"/>
                </p:custDataLst>
              </p:nvPr>
            </p:nvSpPr>
            <p:spPr>
              <a:xfrm flipV="1">
                <a:off x="11768893" y="164305"/>
                <a:ext cx="149669" cy="128589"/>
              </a:xfrm>
              <a:prstGeom prst="parallelogram">
                <a:avLst>
                  <a:gd name="adj" fmla="val 5273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0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1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185740" y="130970"/>
            <a:ext cx="11830047" cy="326230"/>
            <a:chOff x="185740" y="130970"/>
            <a:chExt cx="11830047" cy="326230"/>
          </a:xfrm>
        </p:grpSpPr>
        <p:grpSp>
          <p:nvGrpSpPr>
            <p:cNvPr id="10" name="组合 9"/>
            <p:cNvGrpSpPr/>
            <p:nvPr userDrawn="1"/>
          </p:nvGrpSpPr>
          <p:grpSpPr>
            <a:xfrm>
              <a:off x="185740" y="130970"/>
              <a:ext cx="345278" cy="326230"/>
              <a:chOff x="185740" y="130970"/>
              <a:chExt cx="345278" cy="326230"/>
            </a:xfrm>
          </p:grpSpPr>
          <p:sp>
            <p:nvSpPr>
              <p:cNvPr id="15" name="平行四边形 14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185740" y="130970"/>
                <a:ext cx="183356" cy="180975"/>
              </a:xfrm>
              <a:prstGeom prst="parallelogram">
                <a:avLst>
                  <a:gd name="adj" fmla="val 51316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平行四边形 15"/>
              <p:cNvSpPr/>
              <p:nvPr userDrawn="1">
                <p:custDataLst>
                  <p:tags r:id="rId4"/>
                </p:custDataLst>
              </p:nvPr>
            </p:nvSpPr>
            <p:spPr>
              <a:xfrm flipV="1">
                <a:off x="185740" y="311944"/>
                <a:ext cx="169068" cy="145256"/>
              </a:xfrm>
              <a:prstGeom prst="parallelogram">
                <a:avLst>
                  <a:gd name="adj" fmla="val 5273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平行四边形 16"/>
              <p:cNvSpPr/>
              <p:nvPr userDrawn="1">
                <p:custDataLst>
                  <p:tags r:id="rId5"/>
                </p:custDataLst>
              </p:nvPr>
            </p:nvSpPr>
            <p:spPr>
              <a:xfrm flipH="1">
                <a:off x="342899" y="395288"/>
                <a:ext cx="97631" cy="59531"/>
              </a:xfrm>
              <a:prstGeom prst="parallelogram">
                <a:avLst>
                  <a:gd name="adj" fmla="val 5700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平行四边形 17"/>
              <p:cNvSpPr/>
              <p:nvPr userDrawn="1">
                <p:custDataLst>
                  <p:tags r:id="rId6"/>
                </p:custDataLst>
              </p:nvPr>
            </p:nvSpPr>
            <p:spPr>
              <a:xfrm flipH="1">
                <a:off x="433387" y="395288"/>
                <a:ext cx="97631" cy="59531"/>
              </a:xfrm>
              <a:prstGeom prst="parallelogram">
                <a:avLst>
                  <a:gd name="adj" fmla="val 5700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 userDrawn="1"/>
          </p:nvGrpSpPr>
          <p:grpSpPr>
            <a:xfrm>
              <a:off x="11645068" y="164305"/>
              <a:ext cx="370719" cy="130397"/>
              <a:chOff x="11645068" y="164305"/>
              <a:chExt cx="370719" cy="130397"/>
            </a:xfrm>
          </p:grpSpPr>
          <p:sp>
            <p:nvSpPr>
              <p:cNvPr id="12" name="平行四边形 11"/>
              <p:cNvSpPr/>
              <p:nvPr userDrawn="1">
                <p:custDataLst>
                  <p:tags r:id="rId7"/>
                </p:custDataLst>
              </p:nvPr>
            </p:nvSpPr>
            <p:spPr>
              <a:xfrm flipV="1">
                <a:off x="11645068" y="164305"/>
                <a:ext cx="149669" cy="128589"/>
              </a:xfrm>
              <a:prstGeom prst="parallelogram">
                <a:avLst>
                  <a:gd name="adj" fmla="val 5273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平行四边形 12"/>
              <p:cNvSpPr/>
              <p:nvPr userDrawn="1">
                <p:custDataLst>
                  <p:tags r:id="rId8"/>
                </p:custDataLst>
              </p:nvPr>
            </p:nvSpPr>
            <p:spPr>
              <a:xfrm flipH="1">
                <a:off x="11930812" y="242888"/>
                <a:ext cx="84975" cy="51814"/>
              </a:xfrm>
              <a:prstGeom prst="parallelogram">
                <a:avLst>
                  <a:gd name="adj" fmla="val 5700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平行四边形 13"/>
              <p:cNvSpPr/>
              <p:nvPr userDrawn="1">
                <p:custDataLst>
                  <p:tags r:id="rId9"/>
                </p:custDataLst>
              </p:nvPr>
            </p:nvSpPr>
            <p:spPr>
              <a:xfrm flipV="1">
                <a:off x="11768893" y="164305"/>
                <a:ext cx="149669" cy="128589"/>
              </a:xfrm>
              <a:prstGeom prst="parallelogram">
                <a:avLst>
                  <a:gd name="adj" fmla="val 5273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-1" y="-7"/>
            <a:ext cx="12192001" cy="6858007"/>
            <a:chOff x="-1" y="-7"/>
            <a:chExt cx="12192001" cy="6858007"/>
          </a:xfrm>
        </p:grpSpPr>
        <p:sp>
          <p:nvSpPr>
            <p:cNvPr id="10" name="矩形 9"/>
            <p:cNvSpPr/>
            <p:nvPr userDrawn="1">
              <p:custDataLst>
                <p:tags r:id="rId3"/>
              </p:custDataLst>
            </p:nvPr>
          </p:nvSpPr>
          <p:spPr>
            <a:xfrm>
              <a:off x="0" y="5924550"/>
              <a:ext cx="12192000" cy="93345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: 形状 11"/>
            <p:cNvSpPr/>
            <p:nvPr userDrawn="1">
              <p:custDataLst>
                <p:tags r:id="rId4"/>
              </p:custDataLst>
            </p:nvPr>
          </p:nvSpPr>
          <p:spPr>
            <a:xfrm rot="16200000">
              <a:off x="6972299" y="1638300"/>
              <a:ext cx="6858000" cy="3581400"/>
            </a:xfrm>
            <a:custGeom>
              <a:avLst/>
              <a:gdLst>
                <a:gd name="connsiteX0" fmla="*/ 6858000 w 6858000"/>
                <a:gd name="connsiteY0" fmla="*/ 0 h 3581400"/>
                <a:gd name="connsiteX1" fmla="*/ 6858000 w 6858000"/>
                <a:gd name="connsiteY1" fmla="*/ 3581400 h 3581400"/>
                <a:gd name="connsiteX2" fmla="*/ 0 w 6858000"/>
                <a:gd name="connsiteY2" fmla="*/ 3581400 h 3581400"/>
                <a:gd name="connsiteX3" fmla="*/ 0 w 6858000"/>
                <a:gd name="connsiteY3" fmla="*/ 2238375 h 358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000" h="3581400">
                  <a:moveTo>
                    <a:pt x="6858000" y="0"/>
                  </a:moveTo>
                  <a:lnTo>
                    <a:pt x="6858000" y="3581400"/>
                  </a:lnTo>
                  <a:lnTo>
                    <a:pt x="0" y="3581400"/>
                  </a:lnTo>
                  <a:lnTo>
                    <a:pt x="0" y="223837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/>
            <p:cNvSpPr/>
            <p:nvPr userDrawn="1">
              <p:custDataLst>
                <p:tags r:id="rId5"/>
              </p:custDataLst>
            </p:nvPr>
          </p:nvSpPr>
          <p:spPr>
            <a:xfrm rot="16200000">
              <a:off x="7258662" y="1924661"/>
              <a:ext cx="6858005" cy="3008670"/>
            </a:xfrm>
            <a:custGeom>
              <a:avLst/>
              <a:gdLst>
                <a:gd name="connsiteX0" fmla="*/ 6858005 w 6858005"/>
                <a:gd name="connsiteY0" fmla="*/ 0 h 3008670"/>
                <a:gd name="connsiteX1" fmla="*/ 6858005 w 6858005"/>
                <a:gd name="connsiteY1" fmla="*/ 3008669 h 3008670"/>
                <a:gd name="connsiteX2" fmla="*/ 0 w 6858005"/>
                <a:gd name="connsiteY2" fmla="*/ 3008670 h 3008670"/>
                <a:gd name="connsiteX3" fmla="*/ 0 w 6858005"/>
                <a:gd name="connsiteY3" fmla="*/ 2170585 h 300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005" h="3008670">
                  <a:moveTo>
                    <a:pt x="6858005" y="0"/>
                  </a:moveTo>
                  <a:lnTo>
                    <a:pt x="6858005" y="3008669"/>
                  </a:lnTo>
                  <a:lnTo>
                    <a:pt x="0" y="3008670"/>
                  </a:lnTo>
                  <a:lnTo>
                    <a:pt x="0" y="21705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15" name="直接连接符 14"/>
            <p:cNvCxnSpPr/>
            <p:nvPr userDrawn="1">
              <p:custDataLst>
                <p:tags r:id="rId6"/>
              </p:custDataLst>
            </p:nvPr>
          </p:nvCxnSpPr>
          <p:spPr>
            <a:xfrm flipV="1">
              <a:off x="2451100" y="2730500"/>
              <a:ext cx="0" cy="13970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平行四边形 16"/>
            <p:cNvSpPr/>
            <p:nvPr userDrawn="1">
              <p:custDataLst>
                <p:tags r:id="rId7"/>
              </p:custDataLst>
            </p:nvPr>
          </p:nvSpPr>
          <p:spPr>
            <a:xfrm>
              <a:off x="1" y="0"/>
              <a:ext cx="1512094" cy="1769052"/>
            </a:xfrm>
            <a:prstGeom prst="parallelogram">
              <a:avLst>
                <a:gd name="adj" fmla="val 80425"/>
              </a:avLst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平行四边形 17"/>
            <p:cNvSpPr/>
            <p:nvPr userDrawn="1">
              <p:custDataLst>
                <p:tags r:id="rId8"/>
              </p:custDataLst>
            </p:nvPr>
          </p:nvSpPr>
          <p:spPr>
            <a:xfrm flipH="1">
              <a:off x="-1" y="1769052"/>
              <a:ext cx="476250" cy="270233"/>
            </a:xfrm>
            <a:prstGeom prst="parallelogram">
              <a:avLst>
                <a:gd name="adj" fmla="val 67207"/>
              </a:avLst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平行四边形 18"/>
            <p:cNvSpPr/>
            <p:nvPr userDrawn="1">
              <p:custDataLst>
                <p:tags r:id="rId9"/>
              </p:custDataLst>
            </p:nvPr>
          </p:nvSpPr>
          <p:spPr>
            <a:xfrm>
              <a:off x="421483" y="0"/>
              <a:ext cx="1512094" cy="1769052"/>
            </a:xfrm>
            <a:prstGeom prst="parallelogram">
              <a:avLst>
                <a:gd name="adj" fmla="val 80425"/>
              </a:avLst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平行四边形 19"/>
            <p:cNvSpPr/>
            <p:nvPr userDrawn="1">
              <p:custDataLst>
                <p:tags r:id="rId10"/>
              </p:custDataLst>
            </p:nvPr>
          </p:nvSpPr>
          <p:spPr>
            <a:xfrm flipH="1">
              <a:off x="421481" y="1769052"/>
              <a:ext cx="476250" cy="270233"/>
            </a:xfrm>
            <a:prstGeom prst="parallelogram">
              <a:avLst>
                <a:gd name="adj" fmla="val 67207"/>
              </a:avLst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平行四边形 20"/>
            <p:cNvSpPr/>
            <p:nvPr userDrawn="1">
              <p:custDataLst>
                <p:tags r:id="rId11"/>
              </p:custDataLst>
            </p:nvPr>
          </p:nvSpPr>
          <p:spPr>
            <a:xfrm>
              <a:off x="842964" y="0"/>
              <a:ext cx="1512094" cy="1769052"/>
            </a:xfrm>
            <a:prstGeom prst="parallelogram">
              <a:avLst>
                <a:gd name="adj" fmla="val 80425"/>
              </a:avLst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平行四边形 21"/>
            <p:cNvSpPr/>
            <p:nvPr userDrawn="1">
              <p:custDataLst>
                <p:tags r:id="rId12"/>
              </p:custDataLst>
            </p:nvPr>
          </p:nvSpPr>
          <p:spPr>
            <a:xfrm flipH="1">
              <a:off x="842962" y="1769052"/>
              <a:ext cx="476250" cy="270233"/>
            </a:xfrm>
            <a:prstGeom prst="parallelogram">
              <a:avLst>
                <a:gd name="adj" fmla="val 67207"/>
              </a:avLst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 userDrawn="1">
              <p:custDataLst>
                <p:tags r:id="rId13"/>
              </p:custDataLst>
            </p:nvPr>
          </p:nvSpPr>
          <p:spPr>
            <a:xfrm>
              <a:off x="1590675" y="1707460"/>
              <a:ext cx="331825" cy="331825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 userDrawn="1">
              <p:custDataLst>
                <p:tags r:id="rId14"/>
              </p:custDataLst>
            </p:nvPr>
          </p:nvSpPr>
          <p:spPr>
            <a:xfrm>
              <a:off x="2028824" y="1707460"/>
              <a:ext cx="331825" cy="331825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 userDrawn="1">
              <p:custDataLst>
                <p:tags r:id="rId15"/>
              </p:custDataLst>
            </p:nvPr>
          </p:nvSpPr>
          <p:spPr>
            <a:xfrm>
              <a:off x="2466973" y="1707460"/>
              <a:ext cx="331825" cy="331825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等腰三角形 25"/>
            <p:cNvSpPr/>
            <p:nvPr userDrawn="1">
              <p:custDataLst>
                <p:tags r:id="rId16"/>
              </p:custDataLst>
            </p:nvPr>
          </p:nvSpPr>
          <p:spPr>
            <a:xfrm>
              <a:off x="0" y="5112773"/>
              <a:ext cx="12192000" cy="1745227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4" name="标题 13"/>
          <p:cNvSpPr>
            <a:spLocks noGrp="1"/>
          </p:cNvSpPr>
          <p:nvPr>
            <p:ph type="title" hasCustomPrompt="1"/>
            <p:custDataLst>
              <p:tags r:id="rId20"/>
            </p:custDataLst>
          </p:nvPr>
        </p:nvSpPr>
        <p:spPr>
          <a:xfrm>
            <a:off x="2705099" y="2730499"/>
            <a:ext cx="4343401" cy="814469"/>
          </a:xfrm>
        </p:spPr>
        <p:txBody>
          <a:bodyPr anchor="b">
            <a:noAutofit/>
          </a:bodyPr>
          <a:lstStyle>
            <a:lvl1pPr>
              <a:defRPr sz="4800" spc="300" baseline="0">
                <a:latin typeface="汉仪旗黑-85S" panose="00020600040101010101" pitchFamily="18" charset="-122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6" hasCustomPrompt="1"/>
            <p:custDataLst>
              <p:tags r:id="rId21"/>
            </p:custDataLst>
          </p:nvPr>
        </p:nvSpPr>
        <p:spPr>
          <a:xfrm>
            <a:off x="2705100" y="3686175"/>
            <a:ext cx="4343400" cy="4413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82" y="-4127"/>
            <a:ext cx="1219263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900">
              <a:solidFill>
                <a:schemeClr val="lt1"/>
              </a:solidFill>
            </a:endParaRPr>
          </a:p>
        </p:txBody>
      </p:sp>
      <p:pic>
        <p:nvPicPr>
          <p:cNvPr id="3" name="图片 2" descr="/Users/wangweisen/Desktop/组 1.png组 1"/>
          <p:cNvPicPr/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9808" y="4122"/>
            <a:ext cx="4723712" cy="6858327"/>
          </a:xfrm>
          <a:prstGeom prst="rect">
            <a:avLst/>
          </a:prstGeom>
        </p:spPr>
      </p:pic>
      <p:pic>
        <p:nvPicPr>
          <p:cNvPr id="2" name="图片 1" descr="矩形 1 拷贝"/>
          <p:cNvPicPr/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795707" y="845045"/>
            <a:ext cx="8396575" cy="517553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标题 2"/>
          <p:cNvSpPr/>
          <p:nvPr>
            <p:ph type="ctrTitle" idx="1" hasCustomPrompt="1"/>
            <p:custDataLst>
              <p:tags r:id="rId10"/>
            </p:custDataLst>
          </p:nvPr>
        </p:nvSpPr>
        <p:spPr>
          <a:xfrm>
            <a:off x="3989294" y="3813809"/>
            <a:ext cx="8202701" cy="1028208"/>
          </a:xfrm>
          <a:noFill/>
        </p:spPr>
        <p:txBody>
          <a:bodyPr vert="horz" wrap="square" lIns="101600" tIns="38100" rIns="76200" bIns="381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5400" b="0" i="0" u="none" strike="noStrike" kern="1200" cap="none" spc="300" normalizeH="0" baseline="0" noProof="1" dirty="0">
                <a:solidFill>
                  <a:schemeClr val="accent1">
                    <a:lumMod val="50000"/>
                  </a:schemeClr>
                </a:solidFill>
                <a:uFillTx/>
                <a:latin typeface="Arial" panose="020B0604020202020204" pitchFamily="34" charset="0"/>
                <a:ea typeface="汉仪雅酷黑 85W" panose="020B0904020202020204" charset="-122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185740" y="130970"/>
            <a:ext cx="11830047" cy="326230"/>
            <a:chOff x="185740" y="130970"/>
            <a:chExt cx="11830047" cy="326230"/>
          </a:xfrm>
        </p:grpSpPr>
        <p:grpSp>
          <p:nvGrpSpPr>
            <p:cNvPr id="9" name="组合 8"/>
            <p:cNvGrpSpPr/>
            <p:nvPr userDrawn="1"/>
          </p:nvGrpSpPr>
          <p:grpSpPr>
            <a:xfrm>
              <a:off x="185740" y="130970"/>
              <a:ext cx="345278" cy="326230"/>
              <a:chOff x="185740" y="130970"/>
              <a:chExt cx="345278" cy="326230"/>
            </a:xfrm>
          </p:grpSpPr>
          <p:sp>
            <p:nvSpPr>
              <p:cNvPr id="14" name="平行四边形 13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185740" y="130970"/>
                <a:ext cx="183356" cy="180975"/>
              </a:xfrm>
              <a:prstGeom prst="parallelogram">
                <a:avLst>
                  <a:gd name="adj" fmla="val 51316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平行四边形 14"/>
              <p:cNvSpPr/>
              <p:nvPr userDrawn="1">
                <p:custDataLst>
                  <p:tags r:id="rId4"/>
                </p:custDataLst>
              </p:nvPr>
            </p:nvSpPr>
            <p:spPr>
              <a:xfrm flipV="1">
                <a:off x="185740" y="311944"/>
                <a:ext cx="169068" cy="145256"/>
              </a:xfrm>
              <a:prstGeom prst="parallelogram">
                <a:avLst>
                  <a:gd name="adj" fmla="val 5273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平行四边形 15"/>
              <p:cNvSpPr/>
              <p:nvPr userDrawn="1">
                <p:custDataLst>
                  <p:tags r:id="rId5"/>
                </p:custDataLst>
              </p:nvPr>
            </p:nvSpPr>
            <p:spPr>
              <a:xfrm flipH="1">
                <a:off x="342899" y="395288"/>
                <a:ext cx="97631" cy="59531"/>
              </a:xfrm>
              <a:prstGeom prst="parallelogram">
                <a:avLst>
                  <a:gd name="adj" fmla="val 5700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平行四边形 16"/>
              <p:cNvSpPr/>
              <p:nvPr userDrawn="1">
                <p:custDataLst>
                  <p:tags r:id="rId6"/>
                </p:custDataLst>
              </p:nvPr>
            </p:nvSpPr>
            <p:spPr>
              <a:xfrm flipH="1">
                <a:off x="433387" y="395288"/>
                <a:ext cx="97631" cy="59531"/>
              </a:xfrm>
              <a:prstGeom prst="parallelogram">
                <a:avLst>
                  <a:gd name="adj" fmla="val 5700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 userDrawn="1"/>
          </p:nvGrpSpPr>
          <p:grpSpPr>
            <a:xfrm>
              <a:off x="11645068" y="164305"/>
              <a:ext cx="370719" cy="130397"/>
              <a:chOff x="11645068" y="164305"/>
              <a:chExt cx="370719" cy="130397"/>
            </a:xfrm>
          </p:grpSpPr>
          <p:sp>
            <p:nvSpPr>
              <p:cNvPr id="11" name="平行四边形 10"/>
              <p:cNvSpPr/>
              <p:nvPr userDrawn="1">
                <p:custDataLst>
                  <p:tags r:id="rId7"/>
                </p:custDataLst>
              </p:nvPr>
            </p:nvSpPr>
            <p:spPr>
              <a:xfrm flipV="1">
                <a:off x="11645068" y="164305"/>
                <a:ext cx="149669" cy="128589"/>
              </a:xfrm>
              <a:prstGeom prst="parallelogram">
                <a:avLst>
                  <a:gd name="adj" fmla="val 5273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平行四边形 11"/>
              <p:cNvSpPr/>
              <p:nvPr userDrawn="1">
                <p:custDataLst>
                  <p:tags r:id="rId8"/>
                </p:custDataLst>
              </p:nvPr>
            </p:nvSpPr>
            <p:spPr>
              <a:xfrm flipH="1">
                <a:off x="11930812" y="242888"/>
                <a:ext cx="84975" cy="51814"/>
              </a:xfrm>
              <a:prstGeom prst="parallelogram">
                <a:avLst>
                  <a:gd name="adj" fmla="val 5700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平行四边形 12"/>
              <p:cNvSpPr/>
              <p:nvPr userDrawn="1">
                <p:custDataLst>
                  <p:tags r:id="rId9"/>
                </p:custDataLst>
              </p:nvPr>
            </p:nvSpPr>
            <p:spPr>
              <a:xfrm flipV="1">
                <a:off x="11768893" y="164305"/>
                <a:ext cx="149669" cy="128589"/>
              </a:xfrm>
              <a:prstGeom prst="parallelogram">
                <a:avLst>
                  <a:gd name="adj" fmla="val 5273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 userDrawn="1">
            <p:custDataLst>
              <p:tags r:id="rId3"/>
            </p:custDataLst>
          </p:nvPr>
        </p:nvGrpSpPr>
        <p:grpSpPr>
          <a:xfrm>
            <a:off x="185740" y="130970"/>
            <a:ext cx="11830047" cy="326230"/>
            <a:chOff x="185740" y="130970"/>
            <a:chExt cx="11830047" cy="326230"/>
          </a:xfrm>
        </p:grpSpPr>
        <p:grpSp>
          <p:nvGrpSpPr>
            <p:cNvPr id="12" name="组合 11"/>
            <p:cNvGrpSpPr/>
            <p:nvPr userDrawn="1"/>
          </p:nvGrpSpPr>
          <p:grpSpPr>
            <a:xfrm>
              <a:off x="185740" y="130970"/>
              <a:ext cx="345278" cy="326230"/>
              <a:chOff x="185740" y="130970"/>
              <a:chExt cx="345278" cy="326230"/>
            </a:xfrm>
          </p:grpSpPr>
          <p:sp>
            <p:nvSpPr>
              <p:cNvPr id="17" name="平行四边形 16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85740" y="130970"/>
                <a:ext cx="183356" cy="180975"/>
              </a:xfrm>
              <a:prstGeom prst="parallelogram">
                <a:avLst>
                  <a:gd name="adj" fmla="val 51316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平行四边形 17"/>
              <p:cNvSpPr/>
              <p:nvPr userDrawn="1">
                <p:custDataLst>
                  <p:tags r:id="rId5"/>
                </p:custDataLst>
              </p:nvPr>
            </p:nvSpPr>
            <p:spPr>
              <a:xfrm flipV="1">
                <a:off x="185740" y="311944"/>
                <a:ext cx="169068" cy="145256"/>
              </a:xfrm>
              <a:prstGeom prst="parallelogram">
                <a:avLst>
                  <a:gd name="adj" fmla="val 5273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平行四边形 18"/>
              <p:cNvSpPr/>
              <p:nvPr userDrawn="1">
                <p:custDataLst>
                  <p:tags r:id="rId6"/>
                </p:custDataLst>
              </p:nvPr>
            </p:nvSpPr>
            <p:spPr>
              <a:xfrm flipH="1">
                <a:off x="342899" y="395288"/>
                <a:ext cx="97631" cy="59531"/>
              </a:xfrm>
              <a:prstGeom prst="parallelogram">
                <a:avLst>
                  <a:gd name="adj" fmla="val 5700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平行四边形 19"/>
              <p:cNvSpPr/>
              <p:nvPr userDrawn="1">
                <p:custDataLst>
                  <p:tags r:id="rId7"/>
                </p:custDataLst>
              </p:nvPr>
            </p:nvSpPr>
            <p:spPr>
              <a:xfrm flipH="1">
                <a:off x="433387" y="395288"/>
                <a:ext cx="97631" cy="59531"/>
              </a:xfrm>
              <a:prstGeom prst="parallelogram">
                <a:avLst>
                  <a:gd name="adj" fmla="val 5700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 userDrawn="1"/>
          </p:nvGrpSpPr>
          <p:grpSpPr>
            <a:xfrm>
              <a:off x="11645068" y="164305"/>
              <a:ext cx="370719" cy="130397"/>
              <a:chOff x="11645068" y="164305"/>
              <a:chExt cx="370719" cy="130397"/>
            </a:xfrm>
          </p:grpSpPr>
          <p:sp>
            <p:nvSpPr>
              <p:cNvPr id="14" name="平行四边形 13"/>
              <p:cNvSpPr/>
              <p:nvPr userDrawn="1">
                <p:custDataLst>
                  <p:tags r:id="rId8"/>
                </p:custDataLst>
              </p:nvPr>
            </p:nvSpPr>
            <p:spPr>
              <a:xfrm flipV="1">
                <a:off x="11645068" y="164305"/>
                <a:ext cx="149669" cy="128589"/>
              </a:xfrm>
              <a:prstGeom prst="parallelogram">
                <a:avLst>
                  <a:gd name="adj" fmla="val 5273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平行四边形 14"/>
              <p:cNvSpPr/>
              <p:nvPr userDrawn="1">
                <p:custDataLst>
                  <p:tags r:id="rId9"/>
                </p:custDataLst>
              </p:nvPr>
            </p:nvSpPr>
            <p:spPr>
              <a:xfrm flipH="1">
                <a:off x="11930812" y="242888"/>
                <a:ext cx="84975" cy="51814"/>
              </a:xfrm>
              <a:prstGeom prst="parallelogram">
                <a:avLst>
                  <a:gd name="adj" fmla="val 5700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平行四边形 15"/>
              <p:cNvSpPr/>
              <p:nvPr userDrawn="1">
                <p:custDataLst>
                  <p:tags r:id="rId10"/>
                </p:custDataLst>
              </p:nvPr>
            </p:nvSpPr>
            <p:spPr>
              <a:xfrm flipV="1">
                <a:off x="11768893" y="164305"/>
                <a:ext cx="149669" cy="128589"/>
              </a:xfrm>
              <a:prstGeom prst="parallelogram">
                <a:avLst>
                  <a:gd name="adj" fmla="val 5273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1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 userDrawn="1">
            <p:custDataLst>
              <p:tags r:id="rId3"/>
            </p:custDataLst>
          </p:nvPr>
        </p:nvGrpSpPr>
        <p:grpSpPr>
          <a:xfrm>
            <a:off x="11659623" y="130970"/>
            <a:ext cx="345278" cy="326230"/>
            <a:chOff x="185740" y="130970"/>
            <a:chExt cx="345278" cy="326230"/>
          </a:xfrm>
        </p:grpSpPr>
        <p:sp>
          <p:nvSpPr>
            <p:cNvPr id="17" name="平行四边形 16"/>
            <p:cNvSpPr/>
            <p:nvPr userDrawn="1">
              <p:custDataLst>
                <p:tags r:id="rId4"/>
              </p:custDataLst>
            </p:nvPr>
          </p:nvSpPr>
          <p:spPr>
            <a:xfrm>
              <a:off x="185740" y="130970"/>
              <a:ext cx="183356" cy="180975"/>
            </a:xfrm>
            <a:prstGeom prst="parallelogram">
              <a:avLst>
                <a:gd name="adj" fmla="val 51316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平行四边形 17"/>
            <p:cNvSpPr/>
            <p:nvPr userDrawn="1">
              <p:custDataLst>
                <p:tags r:id="rId5"/>
              </p:custDataLst>
            </p:nvPr>
          </p:nvSpPr>
          <p:spPr>
            <a:xfrm flipV="1">
              <a:off x="185740" y="311944"/>
              <a:ext cx="169068" cy="145256"/>
            </a:xfrm>
            <a:prstGeom prst="parallelogram">
              <a:avLst>
                <a:gd name="adj" fmla="val 5273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平行四边形 18"/>
            <p:cNvSpPr/>
            <p:nvPr userDrawn="1">
              <p:custDataLst>
                <p:tags r:id="rId6"/>
              </p:custDataLst>
            </p:nvPr>
          </p:nvSpPr>
          <p:spPr>
            <a:xfrm flipH="1">
              <a:off x="342899" y="395288"/>
              <a:ext cx="97631" cy="59531"/>
            </a:xfrm>
            <a:prstGeom prst="parallelogram">
              <a:avLst>
                <a:gd name="adj" fmla="val 57002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平行四边形 19"/>
            <p:cNvSpPr/>
            <p:nvPr userDrawn="1">
              <p:custDataLst>
                <p:tags r:id="rId7"/>
              </p:custDataLst>
            </p:nvPr>
          </p:nvSpPr>
          <p:spPr>
            <a:xfrm flipH="1">
              <a:off x="433387" y="395288"/>
              <a:ext cx="97631" cy="59531"/>
            </a:xfrm>
            <a:prstGeom prst="parallelogram">
              <a:avLst>
                <a:gd name="adj" fmla="val 57002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2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3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 userDrawn="1">
            <p:custDataLst>
              <p:tags r:id="rId3"/>
            </p:custDataLst>
          </p:nvPr>
        </p:nvGrpSpPr>
        <p:grpSpPr>
          <a:xfrm>
            <a:off x="185740" y="130970"/>
            <a:ext cx="11830047" cy="326230"/>
            <a:chOff x="185740" y="130970"/>
            <a:chExt cx="11830047" cy="326230"/>
          </a:xfrm>
        </p:grpSpPr>
        <p:grpSp>
          <p:nvGrpSpPr>
            <p:cNvPr id="13" name="组合 12"/>
            <p:cNvGrpSpPr/>
            <p:nvPr userDrawn="1"/>
          </p:nvGrpSpPr>
          <p:grpSpPr>
            <a:xfrm>
              <a:off x="185740" y="130970"/>
              <a:ext cx="345278" cy="326230"/>
              <a:chOff x="185740" y="130970"/>
              <a:chExt cx="345278" cy="326230"/>
            </a:xfrm>
          </p:grpSpPr>
          <p:sp>
            <p:nvSpPr>
              <p:cNvPr id="18" name="平行四边形 17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85740" y="130970"/>
                <a:ext cx="183356" cy="180975"/>
              </a:xfrm>
              <a:prstGeom prst="parallelogram">
                <a:avLst>
                  <a:gd name="adj" fmla="val 51316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平行四边形 18"/>
              <p:cNvSpPr/>
              <p:nvPr userDrawn="1">
                <p:custDataLst>
                  <p:tags r:id="rId5"/>
                </p:custDataLst>
              </p:nvPr>
            </p:nvSpPr>
            <p:spPr>
              <a:xfrm flipV="1">
                <a:off x="185740" y="311944"/>
                <a:ext cx="169068" cy="145256"/>
              </a:xfrm>
              <a:prstGeom prst="parallelogram">
                <a:avLst>
                  <a:gd name="adj" fmla="val 5273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平行四边形 19"/>
              <p:cNvSpPr/>
              <p:nvPr userDrawn="1">
                <p:custDataLst>
                  <p:tags r:id="rId6"/>
                </p:custDataLst>
              </p:nvPr>
            </p:nvSpPr>
            <p:spPr>
              <a:xfrm flipH="1">
                <a:off x="342899" y="395288"/>
                <a:ext cx="97631" cy="59531"/>
              </a:xfrm>
              <a:prstGeom prst="parallelogram">
                <a:avLst>
                  <a:gd name="adj" fmla="val 5700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平行四边形 20"/>
              <p:cNvSpPr/>
              <p:nvPr userDrawn="1">
                <p:custDataLst>
                  <p:tags r:id="rId7"/>
                </p:custDataLst>
              </p:nvPr>
            </p:nvSpPr>
            <p:spPr>
              <a:xfrm flipH="1">
                <a:off x="433387" y="395288"/>
                <a:ext cx="97631" cy="59531"/>
              </a:xfrm>
              <a:prstGeom prst="parallelogram">
                <a:avLst>
                  <a:gd name="adj" fmla="val 5700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 userDrawn="1"/>
          </p:nvGrpSpPr>
          <p:grpSpPr>
            <a:xfrm>
              <a:off x="11645068" y="164305"/>
              <a:ext cx="370719" cy="130397"/>
              <a:chOff x="11645068" y="164305"/>
              <a:chExt cx="370719" cy="130397"/>
            </a:xfrm>
          </p:grpSpPr>
          <p:sp>
            <p:nvSpPr>
              <p:cNvPr id="15" name="平行四边形 14"/>
              <p:cNvSpPr/>
              <p:nvPr userDrawn="1">
                <p:custDataLst>
                  <p:tags r:id="rId8"/>
                </p:custDataLst>
              </p:nvPr>
            </p:nvSpPr>
            <p:spPr>
              <a:xfrm flipV="1">
                <a:off x="11645068" y="164305"/>
                <a:ext cx="149669" cy="128589"/>
              </a:xfrm>
              <a:prstGeom prst="parallelogram">
                <a:avLst>
                  <a:gd name="adj" fmla="val 5273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平行四边形 15"/>
              <p:cNvSpPr/>
              <p:nvPr userDrawn="1">
                <p:custDataLst>
                  <p:tags r:id="rId9"/>
                </p:custDataLst>
              </p:nvPr>
            </p:nvSpPr>
            <p:spPr>
              <a:xfrm flipH="1">
                <a:off x="11930812" y="242888"/>
                <a:ext cx="84975" cy="51814"/>
              </a:xfrm>
              <a:prstGeom prst="parallelogram">
                <a:avLst>
                  <a:gd name="adj" fmla="val 5700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平行四边形 16"/>
              <p:cNvSpPr/>
              <p:nvPr userDrawn="1">
                <p:custDataLst>
                  <p:tags r:id="rId10"/>
                </p:custDataLst>
              </p:nvPr>
            </p:nvSpPr>
            <p:spPr>
              <a:xfrm flipV="1">
                <a:off x="11768893" y="164305"/>
                <a:ext cx="149669" cy="128589"/>
              </a:xfrm>
              <a:prstGeom prst="parallelogram">
                <a:avLst>
                  <a:gd name="adj" fmla="val 5273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5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6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 userDrawn="1">
            <p:custDataLst>
              <p:tags r:id="rId3"/>
            </p:custDataLst>
          </p:nvPr>
        </p:nvGrpSpPr>
        <p:grpSpPr>
          <a:xfrm>
            <a:off x="185740" y="130970"/>
            <a:ext cx="11830047" cy="326230"/>
            <a:chOff x="185740" y="130970"/>
            <a:chExt cx="11830047" cy="326230"/>
          </a:xfrm>
        </p:grpSpPr>
        <p:grpSp>
          <p:nvGrpSpPr>
            <p:cNvPr id="13" name="组合 12"/>
            <p:cNvGrpSpPr/>
            <p:nvPr userDrawn="1"/>
          </p:nvGrpSpPr>
          <p:grpSpPr>
            <a:xfrm>
              <a:off x="185740" y="130970"/>
              <a:ext cx="345278" cy="326230"/>
              <a:chOff x="185740" y="130970"/>
              <a:chExt cx="345278" cy="326230"/>
            </a:xfrm>
          </p:grpSpPr>
          <p:sp>
            <p:nvSpPr>
              <p:cNvPr id="18" name="平行四边形 17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85740" y="130970"/>
                <a:ext cx="183356" cy="180975"/>
              </a:xfrm>
              <a:prstGeom prst="parallelogram">
                <a:avLst>
                  <a:gd name="adj" fmla="val 51316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平行四边形 18"/>
              <p:cNvSpPr/>
              <p:nvPr userDrawn="1">
                <p:custDataLst>
                  <p:tags r:id="rId5"/>
                </p:custDataLst>
              </p:nvPr>
            </p:nvSpPr>
            <p:spPr>
              <a:xfrm flipV="1">
                <a:off x="185740" y="311944"/>
                <a:ext cx="169068" cy="145256"/>
              </a:xfrm>
              <a:prstGeom prst="parallelogram">
                <a:avLst>
                  <a:gd name="adj" fmla="val 5273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平行四边形 19"/>
              <p:cNvSpPr/>
              <p:nvPr userDrawn="1">
                <p:custDataLst>
                  <p:tags r:id="rId6"/>
                </p:custDataLst>
              </p:nvPr>
            </p:nvSpPr>
            <p:spPr>
              <a:xfrm flipH="1">
                <a:off x="342899" y="395288"/>
                <a:ext cx="97631" cy="59531"/>
              </a:xfrm>
              <a:prstGeom prst="parallelogram">
                <a:avLst>
                  <a:gd name="adj" fmla="val 5700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平行四边形 20"/>
              <p:cNvSpPr/>
              <p:nvPr userDrawn="1">
                <p:custDataLst>
                  <p:tags r:id="rId7"/>
                </p:custDataLst>
              </p:nvPr>
            </p:nvSpPr>
            <p:spPr>
              <a:xfrm flipH="1">
                <a:off x="433387" y="395288"/>
                <a:ext cx="97631" cy="59531"/>
              </a:xfrm>
              <a:prstGeom prst="parallelogram">
                <a:avLst>
                  <a:gd name="adj" fmla="val 5700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 userDrawn="1"/>
          </p:nvGrpSpPr>
          <p:grpSpPr>
            <a:xfrm>
              <a:off x="11645068" y="164305"/>
              <a:ext cx="370719" cy="130397"/>
              <a:chOff x="11645068" y="164305"/>
              <a:chExt cx="370719" cy="130397"/>
            </a:xfrm>
          </p:grpSpPr>
          <p:sp>
            <p:nvSpPr>
              <p:cNvPr id="15" name="平行四边形 14"/>
              <p:cNvSpPr/>
              <p:nvPr userDrawn="1">
                <p:custDataLst>
                  <p:tags r:id="rId8"/>
                </p:custDataLst>
              </p:nvPr>
            </p:nvSpPr>
            <p:spPr>
              <a:xfrm flipV="1">
                <a:off x="11645068" y="164305"/>
                <a:ext cx="149669" cy="128589"/>
              </a:xfrm>
              <a:prstGeom prst="parallelogram">
                <a:avLst>
                  <a:gd name="adj" fmla="val 5273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平行四边形 15"/>
              <p:cNvSpPr/>
              <p:nvPr userDrawn="1">
                <p:custDataLst>
                  <p:tags r:id="rId9"/>
                </p:custDataLst>
              </p:nvPr>
            </p:nvSpPr>
            <p:spPr>
              <a:xfrm flipH="1">
                <a:off x="11930812" y="242888"/>
                <a:ext cx="84975" cy="51814"/>
              </a:xfrm>
              <a:prstGeom prst="parallelogram">
                <a:avLst>
                  <a:gd name="adj" fmla="val 5700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平行四边形 16"/>
              <p:cNvSpPr/>
              <p:nvPr userDrawn="1">
                <p:custDataLst>
                  <p:tags r:id="rId10"/>
                </p:custDataLst>
              </p:nvPr>
            </p:nvSpPr>
            <p:spPr>
              <a:xfrm flipV="1">
                <a:off x="11768893" y="164305"/>
                <a:ext cx="149669" cy="128589"/>
              </a:xfrm>
              <a:prstGeom prst="parallelogram">
                <a:avLst>
                  <a:gd name="adj" fmla="val 5273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5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6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174086" y="6406357"/>
            <a:ext cx="11826620" cy="326230"/>
            <a:chOff x="174086" y="6406357"/>
            <a:chExt cx="11826620" cy="326230"/>
          </a:xfrm>
        </p:grpSpPr>
        <p:grpSp>
          <p:nvGrpSpPr>
            <p:cNvPr id="16" name="组合 15"/>
            <p:cNvGrpSpPr/>
            <p:nvPr userDrawn="1"/>
          </p:nvGrpSpPr>
          <p:grpSpPr>
            <a:xfrm>
              <a:off x="11655428" y="6406357"/>
              <a:ext cx="345278" cy="326230"/>
              <a:chOff x="185740" y="130970"/>
              <a:chExt cx="345278" cy="326230"/>
            </a:xfrm>
          </p:grpSpPr>
          <p:sp>
            <p:nvSpPr>
              <p:cNvPr id="21" name="平行四边形 20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85740" y="130970"/>
                <a:ext cx="183356" cy="180975"/>
              </a:xfrm>
              <a:prstGeom prst="parallelogram">
                <a:avLst>
                  <a:gd name="adj" fmla="val 51316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平行四边形 21"/>
              <p:cNvSpPr/>
              <p:nvPr userDrawn="1">
                <p:custDataLst>
                  <p:tags r:id="rId5"/>
                </p:custDataLst>
              </p:nvPr>
            </p:nvSpPr>
            <p:spPr>
              <a:xfrm flipV="1">
                <a:off x="185740" y="311944"/>
                <a:ext cx="169068" cy="145256"/>
              </a:xfrm>
              <a:prstGeom prst="parallelogram">
                <a:avLst>
                  <a:gd name="adj" fmla="val 5273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平行四边形 22"/>
              <p:cNvSpPr/>
              <p:nvPr userDrawn="1">
                <p:custDataLst>
                  <p:tags r:id="rId6"/>
                </p:custDataLst>
              </p:nvPr>
            </p:nvSpPr>
            <p:spPr>
              <a:xfrm flipH="1">
                <a:off x="342899" y="395288"/>
                <a:ext cx="97631" cy="59531"/>
              </a:xfrm>
              <a:prstGeom prst="parallelogram">
                <a:avLst>
                  <a:gd name="adj" fmla="val 5700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平行四边形 23"/>
              <p:cNvSpPr/>
              <p:nvPr userDrawn="1">
                <p:custDataLst>
                  <p:tags r:id="rId7"/>
                </p:custDataLst>
              </p:nvPr>
            </p:nvSpPr>
            <p:spPr>
              <a:xfrm flipH="1">
                <a:off x="433387" y="395288"/>
                <a:ext cx="97631" cy="59531"/>
              </a:xfrm>
              <a:prstGeom prst="parallelogram">
                <a:avLst>
                  <a:gd name="adj" fmla="val 5700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 userDrawn="1"/>
          </p:nvGrpSpPr>
          <p:grpSpPr>
            <a:xfrm>
              <a:off x="174086" y="6563934"/>
              <a:ext cx="370719" cy="130397"/>
              <a:chOff x="11645068" y="164305"/>
              <a:chExt cx="370719" cy="130397"/>
            </a:xfrm>
          </p:grpSpPr>
          <p:sp>
            <p:nvSpPr>
              <p:cNvPr id="18" name="平行四边形 17"/>
              <p:cNvSpPr/>
              <p:nvPr userDrawn="1">
                <p:custDataLst>
                  <p:tags r:id="rId8"/>
                </p:custDataLst>
              </p:nvPr>
            </p:nvSpPr>
            <p:spPr>
              <a:xfrm flipV="1">
                <a:off x="11645068" y="164305"/>
                <a:ext cx="149669" cy="128589"/>
              </a:xfrm>
              <a:prstGeom prst="parallelogram">
                <a:avLst>
                  <a:gd name="adj" fmla="val 5273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平行四边形 18"/>
              <p:cNvSpPr/>
              <p:nvPr userDrawn="1">
                <p:custDataLst>
                  <p:tags r:id="rId9"/>
                </p:custDataLst>
              </p:nvPr>
            </p:nvSpPr>
            <p:spPr>
              <a:xfrm flipH="1">
                <a:off x="11930812" y="242888"/>
                <a:ext cx="84975" cy="51814"/>
              </a:xfrm>
              <a:prstGeom prst="parallelogram">
                <a:avLst>
                  <a:gd name="adj" fmla="val 5700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平行四边形 19"/>
              <p:cNvSpPr/>
              <p:nvPr userDrawn="1">
                <p:custDataLst>
                  <p:tags r:id="rId10"/>
                </p:custDataLst>
              </p:nvPr>
            </p:nvSpPr>
            <p:spPr>
              <a:xfrm flipV="1">
                <a:off x="11768893" y="164305"/>
                <a:ext cx="149669" cy="128589"/>
              </a:xfrm>
              <a:prstGeom prst="parallelogram">
                <a:avLst>
                  <a:gd name="adj" fmla="val 5273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2" name="图片 11"/>
          <p:cNvPicPr/>
          <p:nvPr userDrawn="1">
            <p:custDataLst>
              <p:tags r:id="rId11"/>
            </p:custDataLst>
          </p:nvPr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274479"/>
            <a:ext cx="720090" cy="58352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8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9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20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21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389986" y="5829300"/>
            <a:ext cx="11382818" cy="741361"/>
            <a:chOff x="389986" y="5829300"/>
            <a:chExt cx="11382818" cy="741361"/>
          </a:xfrm>
        </p:grpSpPr>
        <p:grpSp>
          <p:nvGrpSpPr>
            <p:cNvPr id="12" name="组合 11"/>
            <p:cNvGrpSpPr/>
            <p:nvPr userDrawn="1"/>
          </p:nvGrpSpPr>
          <p:grpSpPr>
            <a:xfrm>
              <a:off x="10988157" y="5829300"/>
              <a:ext cx="784647" cy="741361"/>
              <a:chOff x="185740" y="130970"/>
              <a:chExt cx="345278" cy="326230"/>
            </a:xfrm>
          </p:grpSpPr>
          <p:sp>
            <p:nvSpPr>
              <p:cNvPr id="17" name="平行四边形 16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85740" y="130970"/>
                <a:ext cx="183356" cy="180975"/>
              </a:xfrm>
              <a:prstGeom prst="parallelogram">
                <a:avLst>
                  <a:gd name="adj" fmla="val 51316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平行四边形 17"/>
              <p:cNvSpPr/>
              <p:nvPr userDrawn="1">
                <p:custDataLst>
                  <p:tags r:id="rId5"/>
                </p:custDataLst>
              </p:nvPr>
            </p:nvSpPr>
            <p:spPr>
              <a:xfrm flipV="1">
                <a:off x="185740" y="311944"/>
                <a:ext cx="169068" cy="145256"/>
              </a:xfrm>
              <a:prstGeom prst="parallelogram">
                <a:avLst>
                  <a:gd name="adj" fmla="val 5273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平行四边形 18"/>
              <p:cNvSpPr/>
              <p:nvPr userDrawn="1">
                <p:custDataLst>
                  <p:tags r:id="rId6"/>
                </p:custDataLst>
              </p:nvPr>
            </p:nvSpPr>
            <p:spPr>
              <a:xfrm flipH="1">
                <a:off x="342899" y="395288"/>
                <a:ext cx="97631" cy="59531"/>
              </a:xfrm>
              <a:prstGeom prst="parallelogram">
                <a:avLst>
                  <a:gd name="adj" fmla="val 5700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平行四边形 19"/>
              <p:cNvSpPr/>
              <p:nvPr userDrawn="1">
                <p:custDataLst>
                  <p:tags r:id="rId7"/>
                </p:custDataLst>
              </p:nvPr>
            </p:nvSpPr>
            <p:spPr>
              <a:xfrm flipH="1">
                <a:off x="433387" y="395288"/>
                <a:ext cx="97631" cy="59531"/>
              </a:xfrm>
              <a:prstGeom prst="parallelogram">
                <a:avLst>
                  <a:gd name="adj" fmla="val 5700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 userDrawn="1"/>
          </p:nvGrpSpPr>
          <p:grpSpPr>
            <a:xfrm>
              <a:off x="389986" y="6191251"/>
              <a:ext cx="830441" cy="292100"/>
              <a:chOff x="11645068" y="164305"/>
              <a:chExt cx="370719" cy="130397"/>
            </a:xfrm>
          </p:grpSpPr>
          <p:sp>
            <p:nvSpPr>
              <p:cNvPr id="14" name="平行四边形 13"/>
              <p:cNvSpPr/>
              <p:nvPr userDrawn="1">
                <p:custDataLst>
                  <p:tags r:id="rId8"/>
                </p:custDataLst>
              </p:nvPr>
            </p:nvSpPr>
            <p:spPr>
              <a:xfrm flipV="1">
                <a:off x="11645068" y="164305"/>
                <a:ext cx="149669" cy="128589"/>
              </a:xfrm>
              <a:prstGeom prst="parallelogram">
                <a:avLst>
                  <a:gd name="adj" fmla="val 5273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平行四边形 14"/>
              <p:cNvSpPr/>
              <p:nvPr userDrawn="1">
                <p:custDataLst>
                  <p:tags r:id="rId9"/>
                </p:custDataLst>
              </p:nvPr>
            </p:nvSpPr>
            <p:spPr>
              <a:xfrm flipH="1">
                <a:off x="11930812" y="242888"/>
                <a:ext cx="84975" cy="51814"/>
              </a:xfrm>
              <a:prstGeom prst="parallelogram">
                <a:avLst>
                  <a:gd name="adj" fmla="val 5700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平行四边形 15"/>
              <p:cNvSpPr/>
              <p:nvPr userDrawn="1">
                <p:custDataLst>
                  <p:tags r:id="rId10"/>
                </p:custDataLst>
              </p:nvPr>
            </p:nvSpPr>
            <p:spPr>
              <a:xfrm flipV="1">
                <a:off x="11768893" y="164305"/>
                <a:ext cx="149669" cy="128589"/>
              </a:xfrm>
              <a:prstGeom prst="parallelogram">
                <a:avLst>
                  <a:gd name="adj" fmla="val 5273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1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5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椭圆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092803" y="0"/>
            <a:ext cx="1099197" cy="1013606"/>
          </a:xfrm>
          <a:prstGeom prst="rect">
            <a:avLst/>
          </a:prstGeom>
        </p:spPr>
      </p:pic>
      <p:pic>
        <p:nvPicPr>
          <p:cNvPr id="8" name="图片 7" descr="椭圆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129035" y="4871260"/>
            <a:ext cx="3062952" cy="19867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7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8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椭圆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092803" y="0"/>
            <a:ext cx="1099197" cy="1013606"/>
          </a:xfrm>
          <a:prstGeom prst="rect">
            <a:avLst/>
          </a:prstGeom>
        </p:spPr>
      </p:pic>
      <p:pic>
        <p:nvPicPr>
          <p:cNvPr id="10" name="图片 9" descr="椭圆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129035" y="4871260"/>
            <a:ext cx="3062952" cy="19867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7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8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9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0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-317" y="-318"/>
            <a:ext cx="12192635" cy="68586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6" name="图片 5" descr="T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5387933"/>
            <a:ext cx="2132838" cy="1470067"/>
          </a:xfrm>
          <a:prstGeom prst="rect">
            <a:avLst/>
          </a:prstGeom>
        </p:spPr>
      </p:pic>
      <p:pic>
        <p:nvPicPr>
          <p:cNvPr id="8" name="图片 7" descr="/Users/wangweisen/Desktop/TT.pngTT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7444740" y="0"/>
            <a:ext cx="4747260" cy="441216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椭圆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092803" y="0"/>
            <a:ext cx="1099197" cy="1013606"/>
          </a:xfrm>
          <a:prstGeom prst="rect">
            <a:avLst/>
          </a:prstGeom>
        </p:spPr>
      </p:pic>
      <p:pic>
        <p:nvPicPr>
          <p:cNvPr id="8" name="图片 7" descr="椭圆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129035" y="4871260"/>
            <a:ext cx="3062952" cy="19867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7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8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椭圆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092803" y="0"/>
            <a:ext cx="1099197" cy="1013606"/>
          </a:xfrm>
          <a:prstGeom prst="rect">
            <a:avLst/>
          </a:prstGeom>
        </p:spPr>
      </p:pic>
      <p:pic>
        <p:nvPicPr>
          <p:cNvPr id="7" name="图片 6" descr="椭圆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129035" y="4871260"/>
            <a:ext cx="3062952" cy="198674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6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7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43.xml"/><Relationship Id="rId23" Type="http://schemas.openxmlformats.org/officeDocument/2006/relationships/tags" Target="../tags/tag142.xml"/><Relationship Id="rId22" Type="http://schemas.openxmlformats.org/officeDocument/2006/relationships/tags" Target="../tags/tag141.xml"/><Relationship Id="rId21" Type="http://schemas.openxmlformats.org/officeDocument/2006/relationships/tags" Target="../tags/tag140.xml"/><Relationship Id="rId20" Type="http://schemas.openxmlformats.org/officeDocument/2006/relationships/tags" Target="../tags/tag139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38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5" Type="http://schemas.openxmlformats.org/officeDocument/2006/relationships/theme" Target="../theme/theme2.xml"/><Relationship Id="rId24" Type="http://schemas.openxmlformats.org/officeDocument/2006/relationships/tags" Target="../tags/tag400.xml"/><Relationship Id="rId23" Type="http://schemas.openxmlformats.org/officeDocument/2006/relationships/tags" Target="../tags/tag399.xml"/><Relationship Id="rId22" Type="http://schemas.openxmlformats.org/officeDocument/2006/relationships/tags" Target="../tags/tag398.xml"/><Relationship Id="rId21" Type="http://schemas.openxmlformats.org/officeDocument/2006/relationships/tags" Target="../tags/tag397.xml"/><Relationship Id="rId20" Type="http://schemas.openxmlformats.org/officeDocument/2006/relationships/tags" Target="../tags/tag396.xml"/><Relationship Id="rId2" Type="http://schemas.openxmlformats.org/officeDocument/2006/relationships/slideLayout" Target="../slideLayouts/slideLayout20.xml"/><Relationship Id="rId19" Type="http://schemas.openxmlformats.org/officeDocument/2006/relationships/tags" Target="../tags/tag395.xml"/><Relationship Id="rId18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汉仪中简黑简" panose="00020600040101010101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中简黑简" panose="00020600040101010101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中简黑简" panose="00020600040101010101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中简黑简" panose="00020600040101010101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中简黑简" panose="00020600040101010101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中简黑简" panose="0002060004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tags" Target="../tags/tag403.xml"/><Relationship Id="rId2" Type="http://schemas.openxmlformats.org/officeDocument/2006/relationships/tags" Target="../tags/tag402.xml"/><Relationship Id="rId1" Type="http://schemas.openxmlformats.org/officeDocument/2006/relationships/tags" Target="../tags/tag40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9.xml"/><Relationship Id="rId2" Type="http://schemas.openxmlformats.org/officeDocument/2006/relationships/tags" Target="../tags/tag527.xml"/><Relationship Id="rId1" Type="http://schemas.openxmlformats.org/officeDocument/2006/relationships/tags" Target="../tags/tag52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412.xml"/><Relationship Id="rId8" Type="http://schemas.openxmlformats.org/officeDocument/2006/relationships/tags" Target="../tags/tag411.xml"/><Relationship Id="rId7" Type="http://schemas.openxmlformats.org/officeDocument/2006/relationships/tags" Target="../tags/tag410.xml"/><Relationship Id="rId6" Type="http://schemas.openxmlformats.org/officeDocument/2006/relationships/tags" Target="../tags/tag409.xml"/><Relationship Id="rId5" Type="http://schemas.openxmlformats.org/officeDocument/2006/relationships/tags" Target="../tags/tag408.xml"/><Relationship Id="rId4" Type="http://schemas.openxmlformats.org/officeDocument/2006/relationships/tags" Target="../tags/tag407.xml"/><Relationship Id="rId3" Type="http://schemas.openxmlformats.org/officeDocument/2006/relationships/tags" Target="../tags/tag406.xml"/><Relationship Id="rId28" Type="http://schemas.openxmlformats.org/officeDocument/2006/relationships/notesSlide" Target="../notesSlides/notesSlide1.xml"/><Relationship Id="rId27" Type="http://schemas.openxmlformats.org/officeDocument/2006/relationships/slideLayout" Target="../slideLayouts/slideLayout25.xml"/><Relationship Id="rId26" Type="http://schemas.openxmlformats.org/officeDocument/2006/relationships/tags" Target="../tags/tag429.xml"/><Relationship Id="rId25" Type="http://schemas.openxmlformats.org/officeDocument/2006/relationships/tags" Target="../tags/tag428.xml"/><Relationship Id="rId24" Type="http://schemas.openxmlformats.org/officeDocument/2006/relationships/tags" Target="../tags/tag427.xml"/><Relationship Id="rId23" Type="http://schemas.openxmlformats.org/officeDocument/2006/relationships/tags" Target="../tags/tag426.xml"/><Relationship Id="rId22" Type="http://schemas.openxmlformats.org/officeDocument/2006/relationships/tags" Target="../tags/tag425.xml"/><Relationship Id="rId21" Type="http://schemas.openxmlformats.org/officeDocument/2006/relationships/tags" Target="../tags/tag424.xml"/><Relationship Id="rId20" Type="http://schemas.openxmlformats.org/officeDocument/2006/relationships/tags" Target="../tags/tag423.xml"/><Relationship Id="rId2" Type="http://schemas.openxmlformats.org/officeDocument/2006/relationships/tags" Target="../tags/tag405.xml"/><Relationship Id="rId19" Type="http://schemas.openxmlformats.org/officeDocument/2006/relationships/tags" Target="../tags/tag422.xml"/><Relationship Id="rId18" Type="http://schemas.openxmlformats.org/officeDocument/2006/relationships/tags" Target="../tags/tag421.xml"/><Relationship Id="rId17" Type="http://schemas.openxmlformats.org/officeDocument/2006/relationships/tags" Target="../tags/tag420.xml"/><Relationship Id="rId16" Type="http://schemas.openxmlformats.org/officeDocument/2006/relationships/tags" Target="../tags/tag419.xml"/><Relationship Id="rId15" Type="http://schemas.openxmlformats.org/officeDocument/2006/relationships/tags" Target="../tags/tag418.xml"/><Relationship Id="rId14" Type="http://schemas.openxmlformats.org/officeDocument/2006/relationships/tags" Target="../tags/tag417.xml"/><Relationship Id="rId13" Type="http://schemas.openxmlformats.org/officeDocument/2006/relationships/tags" Target="../tags/tag416.xml"/><Relationship Id="rId12" Type="http://schemas.openxmlformats.org/officeDocument/2006/relationships/tags" Target="../tags/tag415.xml"/><Relationship Id="rId11" Type="http://schemas.openxmlformats.org/officeDocument/2006/relationships/tags" Target="../tags/tag414.xml"/><Relationship Id="rId10" Type="http://schemas.openxmlformats.org/officeDocument/2006/relationships/tags" Target="../tags/tag413.xml"/><Relationship Id="rId1" Type="http://schemas.openxmlformats.org/officeDocument/2006/relationships/tags" Target="../tags/tag404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1.xml"/><Relationship Id="rId5" Type="http://schemas.openxmlformats.org/officeDocument/2006/relationships/tags" Target="../tags/tag433.xml"/><Relationship Id="rId4" Type="http://schemas.openxmlformats.org/officeDocument/2006/relationships/image" Target="../media/image14.png"/><Relationship Id="rId3" Type="http://schemas.openxmlformats.org/officeDocument/2006/relationships/tags" Target="../tags/tag432.xml"/><Relationship Id="rId2" Type="http://schemas.openxmlformats.org/officeDocument/2006/relationships/tags" Target="../tags/tag431.xml"/><Relationship Id="rId1" Type="http://schemas.openxmlformats.org/officeDocument/2006/relationships/tags" Target="../tags/tag430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442.xml"/><Relationship Id="rId8" Type="http://schemas.openxmlformats.org/officeDocument/2006/relationships/tags" Target="../tags/tag441.xml"/><Relationship Id="rId7" Type="http://schemas.openxmlformats.org/officeDocument/2006/relationships/tags" Target="../tags/tag440.xml"/><Relationship Id="rId6" Type="http://schemas.openxmlformats.org/officeDocument/2006/relationships/tags" Target="../tags/tag439.xml"/><Relationship Id="rId5" Type="http://schemas.openxmlformats.org/officeDocument/2006/relationships/tags" Target="../tags/tag438.xml"/><Relationship Id="rId4" Type="http://schemas.openxmlformats.org/officeDocument/2006/relationships/tags" Target="../tags/tag437.xml"/><Relationship Id="rId3" Type="http://schemas.openxmlformats.org/officeDocument/2006/relationships/tags" Target="../tags/tag436.xml"/><Relationship Id="rId24" Type="http://schemas.openxmlformats.org/officeDocument/2006/relationships/notesSlide" Target="../notesSlides/notesSlide3.xml"/><Relationship Id="rId23" Type="http://schemas.openxmlformats.org/officeDocument/2006/relationships/slideLayout" Target="../slideLayouts/slideLayout25.xml"/><Relationship Id="rId22" Type="http://schemas.openxmlformats.org/officeDocument/2006/relationships/tags" Target="../tags/tag455.xml"/><Relationship Id="rId21" Type="http://schemas.openxmlformats.org/officeDocument/2006/relationships/tags" Target="../tags/tag454.xml"/><Relationship Id="rId20" Type="http://schemas.openxmlformats.org/officeDocument/2006/relationships/tags" Target="../tags/tag453.xml"/><Relationship Id="rId2" Type="http://schemas.openxmlformats.org/officeDocument/2006/relationships/tags" Target="../tags/tag435.xml"/><Relationship Id="rId19" Type="http://schemas.openxmlformats.org/officeDocument/2006/relationships/tags" Target="../tags/tag452.xml"/><Relationship Id="rId18" Type="http://schemas.openxmlformats.org/officeDocument/2006/relationships/tags" Target="../tags/tag451.xml"/><Relationship Id="rId17" Type="http://schemas.openxmlformats.org/officeDocument/2006/relationships/tags" Target="../tags/tag450.xml"/><Relationship Id="rId16" Type="http://schemas.openxmlformats.org/officeDocument/2006/relationships/tags" Target="../tags/tag449.xml"/><Relationship Id="rId15" Type="http://schemas.openxmlformats.org/officeDocument/2006/relationships/tags" Target="../tags/tag448.xml"/><Relationship Id="rId14" Type="http://schemas.openxmlformats.org/officeDocument/2006/relationships/tags" Target="../tags/tag447.xml"/><Relationship Id="rId13" Type="http://schemas.openxmlformats.org/officeDocument/2006/relationships/tags" Target="../tags/tag446.xml"/><Relationship Id="rId12" Type="http://schemas.openxmlformats.org/officeDocument/2006/relationships/tags" Target="../tags/tag445.xml"/><Relationship Id="rId11" Type="http://schemas.openxmlformats.org/officeDocument/2006/relationships/tags" Target="../tags/tag444.xml"/><Relationship Id="rId10" Type="http://schemas.openxmlformats.org/officeDocument/2006/relationships/tags" Target="../tags/tag443.xml"/><Relationship Id="rId1" Type="http://schemas.openxmlformats.org/officeDocument/2006/relationships/tags" Target="../tags/tag43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464.xml"/><Relationship Id="rId8" Type="http://schemas.openxmlformats.org/officeDocument/2006/relationships/tags" Target="../tags/tag463.xml"/><Relationship Id="rId7" Type="http://schemas.openxmlformats.org/officeDocument/2006/relationships/tags" Target="../tags/tag462.xml"/><Relationship Id="rId6" Type="http://schemas.openxmlformats.org/officeDocument/2006/relationships/tags" Target="../tags/tag461.xml"/><Relationship Id="rId5" Type="http://schemas.openxmlformats.org/officeDocument/2006/relationships/tags" Target="../tags/tag460.xml"/><Relationship Id="rId4" Type="http://schemas.openxmlformats.org/officeDocument/2006/relationships/tags" Target="../tags/tag459.xml"/><Relationship Id="rId3" Type="http://schemas.openxmlformats.org/officeDocument/2006/relationships/tags" Target="../tags/tag458.xml"/><Relationship Id="rId2" Type="http://schemas.openxmlformats.org/officeDocument/2006/relationships/tags" Target="../tags/tag457.xml"/><Relationship Id="rId12" Type="http://schemas.openxmlformats.org/officeDocument/2006/relationships/notesSlide" Target="../notesSlides/notesSlide4.xml"/><Relationship Id="rId11" Type="http://schemas.openxmlformats.org/officeDocument/2006/relationships/slideLayout" Target="../slideLayouts/slideLayout25.xml"/><Relationship Id="rId10" Type="http://schemas.openxmlformats.org/officeDocument/2006/relationships/tags" Target="../tags/tag465.xml"/><Relationship Id="rId1" Type="http://schemas.openxmlformats.org/officeDocument/2006/relationships/tags" Target="../tags/tag456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474.xml"/><Relationship Id="rId8" Type="http://schemas.openxmlformats.org/officeDocument/2006/relationships/tags" Target="../tags/tag473.xml"/><Relationship Id="rId7" Type="http://schemas.openxmlformats.org/officeDocument/2006/relationships/tags" Target="../tags/tag472.xml"/><Relationship Id="rId6" Type="http://schemas.openxmlformats.org/officeDocument/2006/relationships/tags" Target="../tags/tag471.xml"/><Relationship Id="rId5" Type="http://schemas.openxmlformats.org/officeDocument/2006/relationships/tags" Target="../tags/tag470.xml"/><Relationship Id="rId4" Type="http://schemas.openxmlformats.org/officeDocument/2006/relationships/tags" Target="../tags/tag469.xml"/><Relationship Id="rId3" Type="http://schemas.openxmlformats.org/officeDocument/2006/relationships/tags" Target="../tags/tag468.xml"/><Relationship Id="rId28" Type="http://schemas.openxmlformats.org/officeDocument/2006/relationships/notesSlide" Target="../notesSlides/notesSlide5.xml"/><Relationship Id="rId27" Type="http://schemas.openxmlformats.org/officeDocument/2006/relationships/slideLayout" Target="../slideLayouts/slideLayout25.xml"/><Relationship Id="rId26" Type="http://schemas.openxmlformats.org/officeDocument/2006/relationships/tags" Target="../tags/tag491.xml"/><Relationship Id="rId25" Type="http://schemas.openxmlformats.org/officeDocument/2006/relationships/tags" Target="../tags/tag490.xml"/><Relationship Id="rId24" Type="http://schemas.openxmlformats.org/officeDocument/2006/relationships/tags" Target="../tags/tag489.xml"/><Relationship Id="rId23" Type="http://schemas.openxmlformats.org/officeDocument/2006/relationships/tags" Target="../tags/tag488.xml"/><Relationship Id="rId22" Type="http://schemas.openxmlformats.org/officeDocument/2006/relationships/tags" Target="../tags/tag487.xml"/><Relationship Id="rId21" Type="http://schemas.openxmlformats.org/officeDocument/2006/relationships/tags" Target="../tags/tag486.xml"/><Relationship Id="rId20" Type="http://schemas.openxmlformats.org/officeDocument/2006/relationships/tags" Target="../tags/tag485.xml"/><Relationship Id="rId2" Type="http://schemas.openxmlformats.org/officeDocument/2006/relationships/tags" Target="../tags/tag467.xml"/><Relationship Id="rId19" Type="http://schemas.openxmlformats.org/officeDocument/2006/relationships/tags" Target="../tags/tag484.xml"/><Relationship Id="rId18" Type="http://schemas.openxmlformats.org/officeDocument/2006/relationships/tags" Target="../tags/tag483.xml"/><Relationship Id="rId17" Type="http://schemas.openxmlformats.org/officeDocument/2006/relationships/tags" Target="../tags/tag482.xml"/><Relationship Id="rId16" Type="http://schemas.openxmlformats.org/officeDocument/2006/relationships/tags" Target="../tags/tag481.xml"/><Relationship Id="rId15" Type="http://schemas.openxmlformats.org/officeDocument/2006/relationships/tags" Target="../tags/tag480.xml"/><Relationship Id="rId14" Type="http://schemas.openxmlformats.org/officeDocument/2006/relationships/tags" Target="../tags/tag479.xml"/><Relationship Id="rId13" Type="http://schemas.openxmlformats.org/officeDocument/2006/relationships/tags" Target="../tags/tag478.xml"/><Relationship Id="rId12" Type="http://schemas.openxmlformats.org/officeDocument/2006/relationships/tags" Target="../tags/tag477.xml"/><Relationship Id="rId11" Type="http://schemas.openxmlformats.org/officeDocument/2006/relationships/tags" Target="../tags/tag476.xml"/><Relationship Id="rId10" Type="http://schemas.openxmlformats.org/officeDocument/2006/relationships/tags" Target="../tags/tag475.xml"/><Relationship Id="rId1" Type="http://schemas.openxmlformats.org/officeDocument/2006/relationships/tags" Target="../tags/tag466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500.xml"/><Relationship Id="rId8" Type="http://schemas.openxmlformats.org/officeDocument/2006/relationships/tags" Target="../tags/tag499.xml"/><Relationship Id="rId7" Type="http://schemas.openxmlformats.org/officeDocument/2006/relationships/tags" Target="../tags/tag498.xml"/><Relationship Id="rId6" Type="http://schemas.openxmlformats.org/officeDocument/2006/relationships/tags" Target="../tags/tag497.xml"/><Relationship Id="rId5" Type="http://schemas.openxmlformats.org/officeDocument/2006/relationships/tags" Target="../tags/tag496.xml"/><Relationship Id="rId4" Type="http://schemas.openxmlformats.org/officeDocument/2006/relationships/tags" Target="../tags/tag495.xml"/><Relationship Id="rId3" Type="http://schemas.openxmlformats.org/officeDocument/2006/relationships/tags" Target="../tags/tag494.xml"/><Relationship Id="rId2" Type="http://schemas.openxmlformats.org/officeDocument/2006/relationships/tags" Target="../tags/tag493.xml"/><Relationship Id="rId16" Type="http://schemas.openxmlformats.org/officeDocument/2006/relationships/notesSlide" Target="../notesSlides/notesSlide6.xml"/><Relationship Id="rId15" Type="http://schemas.openxmlformats.org/officeDocument/2006/relationships/slideLayout" Target="../slideLayouts/slideLayout25.xml"/><Relationship Id="rId14" Type="http://schemas.openxmlformats.org/officeDocument/2006/relationships/tags" Target="../tags/tag503.xml"/><Relationship Id="rId13" Type="http://schemas.openxmlformats.org/officeDocument/2006/relationships/image" Target="../media/image15.png"/><Relationship Id="rId12" Type="http://schemas.openxmlformats.org/officeDocument/2006/relationships/image" Target="../media/image14.png"/><Relationship Id="rId11" Type="http://schemas.openxmlformats.org/officeDocument/2006/relationships/tags" Target="../tags/tag502.xml"/><Relationship Id="rId10" Type="http://schemas.openxmlformats.org/officeDocument/2006/relationships/tags" Target="../tags/tag501.xml"/><Relationship Id="rId1" Type="http://schemas.openxmlformats.org/officeDocument/2006/relationships/tags" Target="../tags/tag49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512.xml"/><Relationship Id="rId8" Type="http://schemas.openxmlformats.org/officeDocument/2006/relationships/tags" Target="../tags/tag511.xml"/><Relationship Id="rId7" Type="http://schemas.openxmlformats.org/officeDocument/2006/relationships/tags" Target="../tags/tag510.xml"/><Relationship Id="rId6" Type="http://schemas.openxmlformats.org/officeDocument/2006/relationships/tags" Target="../tags/tag509.xml"/><Relationship Id="rId5" Type="http://schemas.openxmlformats.org/officeDocument/2006/relationships/tags" Target="../tags/tag508.xml"/><Relationship Id="rId4" Type="http://schemas.openxmlformats.org/officeDocument/2006/relationships/tags" Target="../tags/tag507.xml"/><Relationship Id="rId3" Type="http://schemas.openxmlformats.org/officeDocument/2006/relationships/tags" Target="../tags/tag506.xml"/><Relationship Id="rId2" Type="http://schemas.openxmlformats.org/officeDocument/2006/relationships/tags" Target="../tags/tag505.xml"/><Relationship Id="rId13" Type="http://schemas.openxmlformats.org/officeDocument/2006/relationships/notesSlide" Target="../notesSlides/notesSlide7.xml"/><Relationship Id="rId12" Type="http://schemas.openxmlformats.org/officeDocument/2006/relationships/slideLayout" Target="../slideLayouts/slideLayout25.xml"/><Relationship Id="rId11" Type="http://schemas.openxmlformats.org/officeDocument/2006/relationships/tags" Target="../tags/tag514.xml"/><Relationship Id="rId10" Type="http://schemas.openxmlformats.org/officeDocument/2006/relationships/tags" Target="../tags/tag513.xml"/><Relationship Id="rId1" Type="http://schemas.openxmlformats.org/officeDocument/2006/relationships/tags" Target="../tags/tag504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523.xml"/><Relationship Id="rId8" Type="http://schemas.openxmlformats.org/officeDocument/2006/relationships/tags" Target="../tags/tag522.xml"/><Relationship Id="rId7" Type="http://schemas.openxmlformats.org/officeDocument/2006/relationships/tags" Target="../tags/tag521.xml"/><Relationship Id="rId6" Type="http://schemas.openxmlformats.org/officeDocument/2006/relationships/tags" Target="../tags/tag520.xml"/><Relationship Id="rId5" Type="http://schemas.openxmlformats.org/officeDocument/2006/relationships/tags" Target="../tags/tag519.xml"/><Relationship Id="rId4" Type="http://schemas.openxmlformats.org/officeDocument/2006/relationships/tags" Target="../tags/tag518.xml"/><Relationship Id="rId3" Type="http://schemas.openxmlformats.org/officeDocument/2006/relationships/tags" Target="../tags/tag517.xml"/><Relationship Id="rId2" Type="http://schemas.openxmlformats.org/officeDocument/2006/relationships/tags" Target="../tags/tag516.xml"/><Relationship Id="rId13" Type="http://schemas.openxmlformats.org/officeDocument/2006/relationships/notesSlide" Target="../notesSlides/notesSlide8.xml"/><Relationship Id="rId12" Type="http://schemas.openxmlformats.org/officeDocument/2006/relationships/slideLayout" Target="../slideLayouts/slideLayout25.xml"/><Relationship Id="rId11" Type="http://schemas.openxmlformats.org/officeDocument/2006/relationships/tags" Target="../tags/tag525.xml"/><Relationship Id="rId10" Type="http://schemas.openxmlformats.org/officeDocument/2006/relationships/tags" Target="../tags/tag524.xml"/><Relationship Id="rId1" Type="http://schemas.openxmlformats.org/officeDocument/2006/relationships/tags" Target="../tags/tag5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667000" y="3006725"/>
            <a:ext cx="9958070" cy="844550"/>
          </a:xfrm>
        </p:spPr>
        <p:txBody>
          <a:bodyPr/>
          <a:p>
            <a:r>
              <a:rPr lang="en-US" altLang="zh-CN" dirty="0">
                <a:solidFill>
                  <a:schemeClr val="accent1">
                    <a:lumMod val="50000"/>
                  </a:schemeClr>
                </a:solidFill>
              </a:rPr>
              <a:t>Brand Creation</a:t>
            </a:r>
            <a:endParaRPr lang="en-US" altLang="zh-CN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/>
            <p:custDataLst>
              <p:tags r:id="rId2"/>
            </p:custDataLst>
          </p:nvPr>
        </p:nvSpPr>
        <p:spPr>
          <a:xfrm>
            <a:off x="2666999" y="3985648"/>
            <a:ext cx="1609502" cy="383375"/>
          </a:xfrm>
        </p:spPr>
        <p:txBody>
          <a:bodyPr>
            <a:normAutofit lnSpcReduction="20000"/>
          </a:bodyPr>
          <a:p>
            <a:pPr marL="0" lvl="0" indent="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en-US" altLang="zh-CN" sz="1600">
                <a:solidFill>
                  <a:schemeClr val="dk1"/>
                </a:solidFill>
              </a:rPr>
              <a:t>June</a:t>
            </a:r>
            <a:endParaRPr lang="en-US" altLang="zh-CN" sz="1600">
              <a:solidFill>
                <a:schemeClr val="dk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635250" y="18967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705099" y="3037839"/>
            <a:ext cx="4343401" cy="814469"/>
          </a:xfrm>
        </p:spPr>
        <p:txBody>
          <a:bodyPr/>
          <a:lstStyle/>
          <a:p>
            <a:r>
              <a:rPr lang="en-US" altLang="zh-CN" spc="700" dirty="0"/>
              <a:t>Thank you</a:t>
            </a:r>
            <a:endParaRPr lang="en-US" altLang="zh-CN" spc="700" dirty="0"/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>
            <p:custDataLst>
              <p:tags r:id="rId1"/>
            </p:custDataLst>
          </p:nvPr>
        </p:nvGrpSpPr>
        <p:grpSpPr>
          <a:xfrm>
            <a:off x="174086" y="6406357"/>
            <a:ext cx="11826620" cy="326230"/>
            <a:chOff x="174086" y="6406357"/>
            <a:chExt cx="11826620" cy="326230"/>
          </a:xfrm>
        </p:grpSpPr>
        <p:grpSp>
          <p:nvGrpSpPr>
            <p:cNvPr id="28" name="组合 27"/>
            <p:cNvGrpSpPr/>
            <p:nvPr userDrawn="1"/>
          </p:nvGrpSpPr>
          <p:grpSpPr>
            <a:xfrm>
              <a:off x="11655428" y="6406357"/>
              <a:ext cx="345278" cy="326230"/>
              <a:chOff x="185740" y="130970"/>
              <a:chExt cx="345278" cy="326230"/>
            </a:xfrm>
          </p:grpSpPr>
          <p:sp>
            <p:nvSpPr>
              <p:cNvPr id="33" name="平行四边形 32"/>
              <p:cNvSpPr/>
              <p:nvPr userDrawn="1">
                <p:custDataLst>
                  <p:tags r:id="rId2"/>
                </p:custDataLst>
              </p:nvPr>
            </p:nvSpPr>
            <p:spPr>
              <a:xfrm>
                <a:off x="185740" y="130970"/>
                <a:ext cx="183356" cy="180975"/>
              </a:xfrm>
              <a:prstGeom prst="parallelogram">
                <a:avLst>
                  <a:gd name="adj" fmla="val 51316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平行四边形 33"/>
              <p:cNvSpPr/>
              <p:nvPr userDrawn="1">
                <p:custDataLst>
                  <p:tags r:id="rId3"/>
                </p:custDataLst>
              </p:nvPr>
            </p:nvSpPr>
            <p:spPr>
              <a:xfrm flipV="1">
                <a:off x="185740" y="311944"/>
                <a:ext cx="169068" cy="145256"/>
              </a:xfrm>
              <a:prstGeom prst="parallelogram">
                <a:avLst>
                  <a:gd name="adj" fmla="val 5273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平行四边形 34"/>
              <p:cNvSpPr/>
              <p:nvPr userDrawn="1">
                <p:custDataLst>
                  <p:tags r:id="rId4"/>
                </p:custDataLst>
              </p:nvPr>
            </p:nvSpPr>
            <p:spPr>
              <a:xfrm flipH="1">
                <a:off x="342899" y="395288"/>
                <a:ext cx="97631" cy="59531"/>
              </a:xfrm>
              <a:prstGeom prst="parallelogram">
                <a:avLst>
                  <a:gd name="adj" fmla="val 5700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平行四边形 35"/>
              <p:cNvSpPr/>
              <p:nvPr userDrawn="1">
                <p:custDataLst>
                  <p:tags r:id="rId5"/>
                </p:custDataLst>
              </p:nvPr>
            </p:nvSpPr>
            <p:spPr>
              <a:xfrm flipH="1">
                <a:off x="433387" y="395288"/>
                <a:ext cx="97631" cy="59531"/>
              </a:xfrm>
              <a:prstGeom prst="parallelogram">
                <a:avLst>
                  <a:gd name="adj" fmla="val 5700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 userDrawn="1"/>
          </p:nvGrpSpPr>
          <p:grpSpPr>
            <a:xfrm>
              <a:off x="174086" y="6563934"/>
              <a:ext cx="370719" cy="130397"/>
              <a:chOff x="11645068" y="164305"/>
              <a:chExt cx="370719" cy="130397"/>
            </a:xfrm>
          </p:grpSpPr>
          <p:sp>
            <p:nvSpPr>
              <p:cNvPr id="30" name="平行四边形 29"/>
              <p:cNvSpPr/>
              <p:nvPr userDrawn="1">
                <p:custDataLst>
                  <p:tags r:id="rId6"/>
                </p:custDataLst>
              </p:nvPr>
            </p:nvSpPr>
            <p:spPr>
              <a:xfrm flipV="1">
                <a:off x="11645068" y="164305"/>
                <a:ext cx="149669" cy="128589"/>
              </a:xfrm>
              <a:prstGeom prst="parallelogram">
                <a:avLst>
                  <a:gd name="adj" fmla="val 5273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平行四边形 30"/>
              <p:cNvSpPr/>
              <p:nvPr userDrawn="1">
                <p:custDataLst>
                  <p:tags r:id="rId7"/>
                </p:custDataLst>
              </p:nvPr>
            </p:nvSpPr>
            <p:spPr>
              <a:xfrm flipH="1">
                <a:off x="11930812" y="242888"/>
                <a:ext cx="84975" cy="51814"/>
              </a:xfrm>
              <a:prstGeom prst="parallelogram">
                <a:avLst>
                  <a:gd name="adj" fmla="val 5700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平行四边形 31"/>
              <p:cNvSpPr/>
              <p:nvPr userDrawn="1">
                <p:custDataLst>
                  <p:tags r:id="rId8"/>
                </p:custDataLst>
              </p:nvPr>
            </p:nvSpPr>
            <p:spPr>
              <a:xfrm flipV="1">
                <a:off x="11768893" y="164305"/>
                <a:ext cx="149669" cy="128589"/>
              </a:xfrm>
              <a:prstGeom prst="parallelogram">
                <a:avLst>
                  <a:gd name="adj" fmla="val 5273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1" name="Title 6"/>
          <p:cNvSpPr txBox="1"/>
          <p:nvPr>
            <p:custDataLst>
              <p:tags r:id="rId9"/>
            </p:custDataLst>
          </p:nvPr>
        </p:nvSpPr>
        <p:spPr>
          <a:xfrm>
            <a:off x="608399" y="3816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Branding introduction</a:t>
            </a:r>
            <a:endParaRPr altLang="zh-CN" sz="3200" b="1" spc="15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任意多边形: 形状 5"/>
          <p:cNvSpPr/>
          <p:nvPr>
            <p:custDataLst>
              <p:tags r:id="rId10"/>
            </p:custDataLst>
          </p:nvPr>
        </p:nvSpPr>
        <p:spPr>
          <a:xfrm>
            <a:off x="591085" y="1516860"/>
            <a:ext cx="5489912" cy="2251097"/>
          </a:xfrm>
          <a:custGeom>
            <a:avLst/>
            <a:gdLst>
              <a:gd name="connsiteX0" fmla="*/ 0 w 5235449"/>
              <a:gd name="connsiteY0" fmla="*/ 0 h 4572001"/>
              <a:gd name="connsiteX1" fmla="*/ 5235449 w 5235449"/>
              <a:gd name="connsiteY1" fmla="*/ 0 h 4572001"/>
              <a:gd name="connsiteX2" fmla="*/ 5235449 w 5235449"/>
              <a:gd name="connsiteY2" fmla="*/ 4572001 h 4572001"/>
              <a:gd name="connsiteX3" fmla="*/ 0 w 5235449"/>
              <a:gd name="connsiteY3" fmla="*/ 4572001 h 457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5449" h="4572001">
                <a:moveTo>
                  <a:pt x="0" y="0"/>
                </a:moveTo>
                <a:lnTo>
                  <a:pt x="5235449" y="0"/>
                </a:lnTo>
                <a:lnTo>
                  <a:pt x="5235449" y="4572001"/>
                </a:lnTo>
                <a:lnTo>
                  <a:pt x="0" y="4572001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</a:pPr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任意多边形: 形状 6"/>
          <p:cNvSpPr/>
          <p:nvPr>
            <p:custDataLst>
              <p:tags r:id="rId11"/>
            </p:custDataLst>
          </p:nvPr>
        </p:nvSpPr>
        <p:spPr>
          <a:xfrm>
            <a:off x="6193772" y="1516860"/>
            <a:ext cx="5402536" cy="2251097"/>
          </a:xfrm>
          <a:custGeom>
            <a:avLst/>
            <a:gdLst>
              <a:gd name="connsiteX0" fmla="*/ 0 w 5235449"/>
              <a:gd name="connsiteY0" fmla="*/ 0 h 4572001"/>
              <a:gd name="connsiteX1" fmla="*/ 5235449 w 5235449"/>
              <a:gd name="connsiteY1" fmla="*/ 0 h 4572001"/>
              <a:gd name="connsiteX2" fmla="*/ 5235449 w 5235449"/>
              <a:gd name="connsiteY2" fmla="*/ 4572001 h 4572001"/>
              <a:gd name="connsiteX3" fmla="*/ 0 w 5235449"/>
              <a:gd name="connsiteY3" fmla="*/ 4572001 h 457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5449" h="4572001">
                <a:moveTo>
                  <a:pt x="0" y="0"/>
                </a:moveTo>
                <a:lnTo>
                  <a:pt x="5235449" y="0"/>
                </a:lnTo>
                <a:lnTo>
                  <a:pt x="5235449" y="4572001"/>
                </a:lnTo>
                <a:lnTo>
                  <a:pt x="0" y="4572001"/>
                </a:lnTo>
                <a:close/>
              </a:path>
            </a:pathLst>
          </a:custGeom>
          <a:noFill/>
          <a:ln>
            <a:solidFill>
              <a:srgbClr val="FFEC9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</a:pPr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任意多边形: 形状 7"/>
          <p:cNvSpPr/>
          <p:nvPr>
            <p:custDataLst>
              <p:tags r:id="rId12"/>
            </p:custDataLst>
          </p:nvPr>
        </p:nvSpPr>
        <p:spPr>
          <a:xfrm>
            <a:off x="591085" y="3853244"/>
            <a:ext cx="5489912" cy="2251097"/>
          </a:xfrm>
          <a:custGeom>
            <a:avLst/>
            <a:gdLst>
              <a:gd name="connsiteX0" fmla="*/ 0 w 5235449"/>
              <a:gd name="connsiteY0" fmla="*/ 0 h 4572001"/>
              <a:gd name="connsiteX1" fmla="*/ 5235449 w 5235449"/>
              <a:gd name="connsiteY1" fmla="*/ 0 h 4572001"/>
              <a:gd name="connsiteX2" fmla="*/ 5235449 w 5235449"/>
              <a:gd name="connsiteY2" fmla="*/ 4572001 h 4572001"/>
              <a:gd name="connsiteX3" fmla="*/ 0 w 5235449"/>
              <a:gd name="connsiteY3" fmla="*/ 4572001 h 457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5449" h="4572001">
                <a:moveTo>
                  <a:pt x="0" y="0"/>
                </a:moveTo>
                <a:lnTo>
                  <a:pt x="5235449" y="0"/>
                </a:lnTo>
                <a:lnTo>
                  <a:pt x="5235449" y="4572001"/>
                </a:lnTo>
                <a:lnTo>
                  <a:pt x="0" y="4572001"/>
                </a:lnTo>
                <a:close/>
              </a:path>
            </a:pathLst>
          </a:custGeom>
          <a:noFill/>
          <a:ln>
            <a:solidFill>
              <a:srgbClr val="FFEC9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</a:pPr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任意多边形: 形状 8"/>
          <p:cNvSpPr/>
          <p:nvPr>
            <p:custDataLst>
              <p:tags r:id="rId13"/>
            </p:custDataLst>
          </p:nvPr>
        </p:nvSpPr>
        <p:spPr>
          <a:xfrm>
            <a:off x="6193772" y="3853244"/>
            <a:ext cx="5402536" cy="2251097"/>
          </a:xfrm>
          <a:custGeom>
            <a:avLst/>
            <a:gdLst>
              <a:gd name="connsiteX0" fmla="*/ 0 w 5235449"/>
              <a:gd name="connsiteY0" fmla="*/ 0 h 4572001"/>
              <a:gd name="connsiteX1" fmla="*/ 5235449 w 5235449"/>
              <a:gd name="connsiteY1" fmla="*/ 0 h 4572001"/>
              <a:gd name="connsiteX2" fmla="*/ 5235449 w 5235449"/>
              <a:gd name="connsiteY2" fmla="*/ 4572001 h 4572001"/>
              <a:gd name="connsiteX3" fmla="*/ 0 w 5235449"/>
              <a:gd name="connsiteY3" fmla="*/ 4572001 h 457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5449" h="4572001">
                <a:moveTo>
                  <a:pt x="0" y="0"/>
                </a:moveTo>
                <a:lnTo>
                  <a:pt x="5235449" y="0"/>
                </a:lnTo>
                <a:lnTo>
                  <a:pt x="5235449" y="4572001"/>
                </a:lnTo>
                <a:lnTo>
                  <a:pt x="0" y="4572001"/>
                </a:lnTo>
                <a:close/>
              </a:path>
            </a:pathLst>
          </a:custGeom>
          <a:noFill/>
          <a:ln>
            <a:solidFill>
              <a:srgbClr val="FED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</a:pPr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直角三角形 9"/>
          <p:cNvSpPr/>
          <p:nvPr>
            <p:custDataLst>
              <p:tags r:id="rId14"/>
            </p:custDataLst>
          </p:nvPr>
        </p:nvSpPr>
        <p:spPr>
          <a:xfrm flipH="1">
            <a:off x="5151332" y="2727407"/>
            <a:ext cx="929665" cy="1040550"/>
          </a:xfrm>
          <a:prstGeom prst="rtTriangle">
            <a:avLst/>
          </a:pr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55000" lnSpcReduction="20000"/>
          </a:bodyPr>
          <a:lstStyle/>
          <a:p>
            <a:pPr algn="ctr">
              <a:lnSpc>
                <a:spcPct val="140000"/>
              </a:lnSpc>
            </a:pPr>
            <a:endParaRPr lang="zh-CN" altLang="en-US" sz="28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5"/>
            </p:custDataLst>
          </p:nvPr>
        </p:nvSpPr>
        <p:spPr>
          <a:xfrm>
            <a:off x="840105" y="2010410"/>
            <a:ext cx="5024755" cy="1757680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defRPr>
                <a:solidFill>
                  <a:srgbClr val="2E2B26"/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600" spc="15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name/term/symbol/design/combination</a:t>
            </a:r>
            <a:endParaRPr lang="en-US" altLang="zh-CN" sz="1600" spc="15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600" spc="15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Identify a brand’s products</a:t>
            </a:r>
            <a:endParaRPr lang="en-US" altLang="zh-CN" sz="1600" spc="15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16"/>
            </p:custDataLst>
          </p:nvPr>
        </p:nvSpPr>
        <p:spPr>
          <a:xfrm>
            <a:off x="1103929" y="1533537"/>
            <a:ext cx="4464253" cy="476581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>
            <a:defPPr>
              <a:defRPr lang="zh-CN"/>
            </a:defPPr>
            <a:lvl1pPr>
              <a:defRPr sz="2000" b="1">
                <a:solidFill>
                  <a:srgbClr val="2E2B26"/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pc="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Branding</a:t>
            </a:r>
            <a:endParaRPr lang="en-US" altLang="zh-CN" spc="20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17"/>
            </p:custDataLst>
          </p:nvPr>
        </p:nvSpPr>
        <p:spPr>
          <a:xfrm>
            <a:off x="840105" y="4346575"/>
            <a:ext cx="5158105" cy="1757045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defRPr>
                <a:solidFill>
                  <a:srgbClr val="2E2B26"/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600" spc="15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Different colors</a:t>
            </a:r>
            <a:endParaRPr lang="en-US" altLang="zh-CN" sz="1600" spc="15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en-US" altLang="zh-CN" sz="1600" spc="15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speciallities</a:t>
            </a:r>
            <a:endParaRPr lang="en-US" altLang="zh-CN" sz="1600" spc="15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en-US" altLang="zh-CN" sz="1600" spc="15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impressions of each brand</a:t>
            </a:r>
            <a:endParaRPr lang="en-US" altLang="zh-CN" sz="1600" spc="15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en-US" altLang="zh-CN" sz="1600" spc="15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express the brand’s idea and characteristic</a:t>
            </a:r>
            <a:endParaRPr lang="en-US" altLang="zh-CN" sz="1600" spc="15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18"/>
            </p:custDataLst>
          </p:nvPr>
        </p:nvSpPr>
        <p:spPr>
          <a:xfrm>
            <a:off x="1103929" y="3869921"/>
            <a:ext cx="4464253" cy="476581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>
            <a:defPPr>
              <a:defRPr lang="zh-CN"/>
            </a:defPPr>
            <a:lvl1pPr>
              <a:defRPr sz="2000" b="1">
                <a:solidFill>
                  <a:srgbClr val="2E2B26"/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pc="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Color psychology</a:t>
            </a:r>
            <a:endParaRPr lang="en-US" altLang="zh-CN" spc="20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>
            <p:custDataLst>
              <p:tags r:id="rId19"/>
            </p:custDataLst>
          </p:nvPr>
        </p:nvSpPr>
        <p:spPr>
          <a:xfrm>
            <a:off x="6478270" y="2010410"/>
            <a:ext cx="5049520" cy="1296670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defRPr>
                <a:solidFill>
                  <a:srgbClr val="2E2B26"/>
                </a:solidFill>
              </a:defRPr>
            </a:lvl1pPr>
          </a:lstStyle>
          <a:p>
            <a:pPr marL="285750" indent="-285750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en-US" altLang="zh-CN" sz="1600" spc="15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develop customer loyalty</a:t>
            </a:r>
            <a:endParaRPr lang="en-US" altLang="zh-CN" sz="1600" spc="15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en-US" altLang="zh-CN" sz="1600" spc="15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stand out from competitors</a:t>
            </a:r>
            <a:endParaRPr lang="en-US" altLang="zh-CN" sz="1600" spc="15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en-US" altLang="zh-CN" sz="1600" spc="15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increase the sales</a:t>
            </a:r>
            <a:endParaRPr lang="en-US" altLang="zh-CN" sz="1600" spc="15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altLang="zh-CN" sz="1600" spc="15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>
            <p:custDataLst>
              <p:tags r:id="rId20"/>
            </p:custDataLst>
          </p:nvPr>
        </p:nvSpPr>
        <p:spPr>
          <a:xfrm>
            <a:off x="6904019" y="1533537"/>
            <a:ext cx="4464253" cy="476581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>
            <a:defPPr>
              <a:defRPr lang="zh-CN"/>
            </a:defPPr>
            <a:lvl1pPr>
              <a:defRPr sz="2000" b="1">
                <a:solidFill>
                  <a:srgbClr val="2E2B26"/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pc="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Strong Identity</a:t>
            </a:r>
            <a:endParaRPr lang="en-US" altLang="zh-CN" spc="20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>
            <p:custDataLst>
              <p:tags r:id="rId21"/>
            </p:custDataLst>
          </p:nvPr>
        </p:nvSpPr>
        <p:spPr>
          <a:xfrm>
            <a:off x="6478270" y="4346575"/>
            <a:ext cx="5104765" cy="1756410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defRPr>
                <a:solidFill>
                  <a:srgbClr val="2E2B26"/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600" spc="15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The Sage/Explorer/Innocent/Outlaw/Magician/</a:t>
            </a:r>
            <a:endParaRPr lang="en-US" altLang="zh-CN" sz="1600" spc="15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600" spc="15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Hero/Lover/Jester/Everyman/Caregiver/Ruler</a:t>
            </a:r>
            <a:endParaRPr lang="en-US" altLang="zh-CN" sz="1600" spc="15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altLang="zh-CN" sz="1600" spc="15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22"/>
            </p:custDataLst>
          </p:nvPr>
        </p:nvSpPr>
        <p:spPr>
          <a:xfrm>
            <a:off x="6904019" y="3869921"/>
            <a:ext cx="4464253" cy="476581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>
            <a:defPPr>
              <a:defRPr lang="zh-CN"/>
            </a:defPPr>
            <a:lvl1pPr>
              <a:defRPr sz="2000" b="1">
                <a:solidFill>
                  <a:srgbClr val="2E2B26"/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pc="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Common archetypes</a:t>
            </a:r>
            <a:endParaRPr lang="en-US" altLang="zh-CN" spc="20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21" name="直角三角形 20"/>
          <p:cNvSpPr/>
          <p:nvPr>
            <p:custDataLst>
              <p:tags r:id="rId23"/>
            </p:custDataLst>
          </p:nvPr>
        </p:nvSpPr>
        <p:spPr>
          <a:xfrm>
            <a:off x="6193772" y="2727407"/>
            <a:ext cx="929665" cy="1040550"/>
          </a:xfrm>
          <a:prstGeom prst="rtTriangle">
            <a:avLst/>
          </a:prstGeom>
          <a:solidFill>
            <a:srgbClr val="FFE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55000" lnSpcReduction="20000"/>
          </a:bodyPr>
          <a:lstStyle/>
          <a:p>
            <a:pPr algn="ctr">
              <a:lnSpc>
                <a:spcPct val="140000"/>
              </a:lnSpc>
            </a:pPr>
            <a:endParaRPr lang="zh-CN" altLang="en-US" sz="28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直角三角形 21"/>
          <p:cNvSpPr/>
          <p:nvPr>
            <p:custDataLst>
              <p:tags r:id="rId24"/>
            </p:custDataLst>
          </p:nvPr>
        </p:nvSpPr>
        <p:spPr>
          <a:xfrm flipV="1">
            <a:off x="6193772" y="3853244"/>
            <a:ext cx="929665" cy="1040550"/>
          </a:xfrm>
          <a:prstGeom prst="rtTriangle">
            <a:avLst/>
          </a:pr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55000" lnSpcReduction="20000"/>
          </a:bodyPr>
          <a:lstStyle/>
          <a:p>
            <a:pPr algn="ctr">
              <a:lnSpc>
                <a:spcPct val="140000"/>
              </a:lnSpc>
            </a:pPr>
            <a:endParaRPr lang="zh-CN" altLang="en-US" sz="28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" name="直角三角形 22"/>
          <p:cNvSpPr/>
          <p:nvPr>
            <p:custDataLst>
              <p:tags r:id="rId25"/>
            </p:custDataLst>
          </p:nvPr>
        </p:nvSpPr>
        <p:spPr>
          <a:xfrm flipH="1" flipV="1">
            <a:off x="5151332" y="3853244"/>
            <a:ext cx="929665" cy="1040550"/>
          </a:xfrm>
          <a:prstGeom prst="rtTriangle">
            <a:avLst/>
          </a:prstGeom>
          <a:solidFill>
            <a:srgbClr val="FFE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55000" lnSpcReduction="20000"/>
          </a:bodyPr>
          <a:lstStyle/>
          <a:p>
            <a:pPr algn="ctr">
              <a:lnSpc>
                <a:spcPct val="140000"/>
              </a:lnSpc>
            </a:pPr>
            <a:endParaRPr lang="zh-CN" altLang="en-US" sz="28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26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3"/>
            <p:custDataLst>
              <p:tags r:id="rId1"/>
            </p:custDataLst>
          </p:nvPr>
        </p:nvSpPr>
        <p:spPr/>
        <p:txBody>
          <a:bodyPr vert="horz" wrap="square" lIns="0" tIns="0" rIns="0" bIns="0" rtlCol="0" anchor="t" anchorCtr="0"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</a:rPr>
              <a:t>Quicart-Delivery Platform</a:t>
            </a:r>
            <a:endParaRPr lang="en-US" altLang="zh-CN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ctrTitle" idx="14"/>
            <p:custDataLst>
              <p:tags r:id="rId2"/>
            </p:custDataLst>
          </p:nvPr>
        </p:nvSpPr>
        <p:spPr>
          <a:xfrm>
            <a:off x="4667885" y="2442210"/>
            <a:ext cx="5602605" cy="1123950"/>
          </a:xfrm>
        </p:spPr>
        <p:txBody>
          <a:bodyPr vert="horz" wrap="square" lIns="0" tIns="0" rIns="0" bIns="0" rtlCol="0" anchor="b" anchorCtr="0"/>
          <a:lstStyle/>
          <a:p>
            <a:r>
              <a:rPr lang="en-US" altLang="zh-CN" sz="4400" b="1">
                <a:solidFill>
                  <a:schemeClr val="tx1">
                    <a:lumMod val="85000"/>
                    <a:lumOff val="15000"/>
                  </a:schemeClr>
                </a:solidFill>
              </a:rPr>
              <a:t>About our brand</a:t>
            </a:r>
            <a:endParaRPr lang="en-US" altLang="zh-CN" sz="44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图片 6" descr="logo(1)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6925" y="2125345"/>
            <a:ext cx="3819525" cy="28638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>
            <p:custDataLst>
              <p:tags r:id="rId1"/>
            </p:custDataLst>
          </p:nvPr>
        </p:nvGrpSpPr>
        <p:grpSpPr>
          <a:xfrm>
            <a:off x="174086" y="6406357"/>
            <a:ext cx="11826620" cy="326230"/>
            <a:chOff x="174086" y="6406357"/>
            <a:chExt cx="11826620" cy="326230"/>
          </a:xfrm>
        </p:grpSpPr>
        <p:grpSp>
          <p:nvGrpSpPr>
            <p:cNvPr id="24" name="组合 23"/>
            <p:cNvGrpSpPr/>
            <p:nvPr userDrawn="1"/>
          </p:nvGrpSpPr>
          <p:grpSpPr>
            <a:xfrm>
              <a:off x="11655428" y="6406357"/>
              <a:ext cx="345278" cy="326230"/>
              <a:chOff x="185740" y="130970"/>
              <a:chExt cx="345278" cy="326230"/>
            </a:xfrm>
          </p:grpSpPr>
          <p:sp>
            <p:nvSpPr>
              <p:cNvPr id="29" name="平行四边形 28"/>
              <p:cNvSpPr/>
              <p:nvPr userDrawn="1">
                <p:custDataLst>
                  <p:tags r:id="rId2"/>
                </p:custDataLst>
              </p:nvPr>
            </p:nvSpPr>
            <p:spPr>
              <a:xfrm>
                <a:off x="185740" y="130970"/>
                <a:ext cx="183356" cy="180975"/>
              </a:xfrm>
              <a:prstGeom prst="parallelogram">
                <a:avLst>
                  <a:gd name="adj" fmla="val 51316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平行四边形 29"/>
              <p:cNvSpPr/>
              <p:nvPr userDrawn="1">
                <p:custDataLst>
                  <p:tags r:id="rId3"/>
                </p:custDataLst>
              </p:nvPr>
            </p:nvSpPr>
            <p:spPr>
              <a:xfrm flipV="1">
                <a:off x="185740" y="311944"/>
                <a:ext cx="169068" cy="145256"/>
              </a:xfrm>
              <a:prstGeom prst="parallelogram">
                <a:avLst>
                  <a:gd name="adj" fmla="val 5273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平行四边形 30"/>
              <p:cNvSpPr/>
              <p:nvPr userDrawn="1">
                <p:custDataLst>
                  <p:tags r:id="rId4"/>
                </p:custDataLst>
              </p:nvPr>
            </p:nvSpPr>
            <p:spPr>
              <a:xfrm flipH="1">
                <a:off x="342899" y="395288"/>
                <a:ext cx="97631" cy="59531"/>
              </a:xfrm>
              <a:prstGeom prst="parallelogram">
                <a:avLst>
                  <a:gd name="adj" fmla="val 5700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平行四边形 31"/>
              <p:cNvSpPr/>
              <p:nvPr userDrawn="1">
                <p:custDataLst>
                  <p:tags r:id="rId5"/>
                </p:custDataLst>
              </p:nvPr>
            </p:nvSpPr>
            <p:spPr>
              <a:xfrm flipH="1">
                <a:off x="433387" y="395288"/>
                <a:ext cx="97631" cy="59531"/>
              </a:xfrm>
              <a:prstGeom prst="parallelogram">
                <a:avLst>
                  <a:gd name="adj" fmla="val 5700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 userDrawn="1"/>
          </p:nvGrpSpPr>
          <p:grpSpPr>
            <a:xfrm>
              <a:off x="174086" y="6563934"/>
              <a:ext cx="370719" cy="130397"/>
              <a:chOff x="11645068" y="164305"/>
              <a:chExt cx="370719" cy="130397"/>
            </a:xfrm>
          </p:grpSpPr>
          <p:sp>
            <p:nvSpPr>
              <p:cNvPr id="26" name="平行四边形 25"/>
              <p:cNvSpPr/>
              <p:nvPr userDrawn="1">
                <p:custDataLst>
                  <p:tags r:id="rId6"/>
                </p:custDataLst>
              </p:nvPr>
            </p:nvSpPr>
            <p:spPr>
              <a:xfrm flipV="1">
                <a:off x="11645068" y="164305"/>
                <a:ext cx="149669" cy="128589"/>
              </a:xfrm>
              <a:prstGeom prst="parallelogram">
                <a:avLst>
                  <a:gd name="adj" fmla="val 5273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平行四边形 26"/>
              <p:cNvSpPr/>
              <p:nvPr userDrawn="1">
                <p:custDataLst>
                  <p:tags r:id="rId7"/>
                </p:custDataLst>
              </p:nvPr>
            </p:nvSpPr>
            <p:spPr>
              <a:xfrm flipH="1">
                <a:off x="11930812" y="242888"/>
                <a:ext cx="84975" cy="51814"/>
              </a:xfrm>
              <a:prstGeom prst="parallelogram">
                <a:avLst>
                  <a:gd name="adj" fmla="val 5700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平行四边形 27"/>
              <p:cNvSpPr/>
              <p:nvPr userDrawn="1">
                <p:custDataLst>
                  <p:tags r:id="rId8"/>
                </p:custDataLst>
              </p:nvPr>
            </p:nvSpPr>
            <p:spPr>
              <a:xfrm flipV="1">
                <a:off x="11768893" y="164305"/>
                <a:ext cx="149669" cy="128589"/>
              </a:xfrm>
              <a:prstGeom prst="parallelogram">
                <a:avLst>
                  <a:gd name="adj" fmla="val 5273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1" name="Title 6"/>
          <p:cNvSpPr txBox="1"/>
          <p:nvPr>
            <p:custDataLst>
              <p:tags r:id="rId9"/>
            </p:custDataLst>
          </p:nvPr>
        </p:nvSpPr>
        <p:spPr>
          <a:xfrm>
            <a:off x="608399" y="383505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>
                <a:ln w="3175">
                  <a:noFill/>
                  <a:prstDash val="dash"/>
                </a:ln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Service</a:t>
            </a:r>
            <a:endParaRPr altLang="zh-CN" sz="3200" b="1" spc="150">
              <a:ln w="3175">
                <a:noFill/>
                <a:prstDash val="dash"/>
              </a:ln>
              <a:solidFill>
                <a:schemeClr val="dk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任意多边形: 形状 5"/>
          <p:cNvSpPr/>
          <p:nvPr>
            <p:custDataLst>
              <p:tags r:id="rId10"/>
            </p:custDataLst>
          </p:nvPr>
        </p:nvSpPr>
        <p:spPr>
          <a:xfrm>
            <a:off x="591085" y="1516860"/>
            <a:ext cx="5489912" cy="2251097"/>
          </a:xfrm>
          <a:custGeom>
            <a:avLst/>
            <a:gdLst>
              <a:gd name="connsiteX0" fmla="*/ 0 w 5235449"/>
              <a:gd name="connsiteY0" fmla="*/ 0 h 4572001"/>
              <a:gd name="connsiteX1" fmla="*/ 5235449 w 5235449"/>
              <a:gd name="connsiteY1" fmla="*/ 0 h 4572001"/>
              <a:gd name="connsiteX2" fmla="*/ 5235449 w 5235449"/>
              <a:gd name="connsiteY2" fmla="*/ 4572001 h 4572001"/>
              <a:gd name="connsiteX3" fmla="*/ 0 w 5235449"/>
              <a:gd name="connsiteY3" fmla="*/ 4572001 h 457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5449" h="4572001">
                <a:moveTo>
                  <a:pt x="0" y="0"/>
                </a:moveTo>
                <a:lnTo>
                  <a:pt x="5235449" y="0"/>
                </a:lnTo>
                <a:lnTo>
                  <a:pt x="5235449" y="4572001"/>
                </a:lnTo>
                <a:lnTo>
                  <a:pt x="0" y="4572001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</a:pPr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任意多边形: 形状 6"/>
          <p:cNvSpPr/>
          <p:nvPr>
            <p:custDataLst>
              <p:tags r:id="rId11"/>
            </p:custDataLst>
          </p:nvPr>
        </p:nvSpPr>
        <p:spPr>
          <a:xfrm>
            <a:off x="6193772" y="1516860"/>
            <a:ext cx="5402536" cy="2251097"/>
          </a:xfrm>
          <a:custGeom>
            <a:avLst/>
            <a:gdLst>
              <a:gd name="connsiteX0" fmla="*/ 0 w 5235449"/>
              <a:gd name="connsiteY0" fmla="*/ 0 h 4572001"/>
              <a:gd name="connsiteX1" fmla="*/ 5235449 w 5235449"/>
              <a:gd name="connsiteY1" fmla="*/ 0 h 4572001"/>
              <a:gd name="connsiteX2" fmla="*/ 5235449 w 5235449"/>
              <a:gd name="connsiteY2" fmla="*/ 4572001 h 4572001"/>
              <a:gd name="connsiteX3" fmla="*/ 0 w 5235449"/>
              <a:gd name="connsiteY3" fmla="*/ 4572001 h 457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5449" h="4572001">
                <a:moveTo>
                  <a:pt x="0" y="0"/>
                </a:moveTo>
                <a:lnTo>
                  <a:pt x="5235449" y="0"/>
                </a:lnTo>
                <a:lnTo>
                  <a:pt x="5235449" y="4572001"/>
                </a:lnTo>
                <a:lnTo>
                  <a:pt x="0" y="4572001"/>
                </a:lnTo>
                <a:close/>
              </a:path>
            </a:pathLst>
          </a:custGeom>
          <a:noFill/>
          <a:ln>
            <a:solidFill>
              <a:srgbClr val="FFEC9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</a:pPr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12"/>
            </p:custDataLst>
          </p:nvPr>
        </p:nvSpPr>
        <p:spPr>
          <a:xfrm>
            <a:off x="935355" y="1993900"/>
            <a:ext cx="4851400" cy="1296670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defRPr>
                <a:solidFill>
                  <a:srgbClr val="2E2B26"/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600" spc="15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Every registered restaurants in your city, including various types</a:t>
            </a:r>
            <a:endParaRPr lang="en-US" altLang="zh-CN" sz="1600" spc="15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13"/>
            </p:custDataLst>
          </p:nvPr>
        </p:nvSpPr>
        <p:spPr>
          <a:xfrm>
            <a:off x="935654" y="1517027"/>
            <a:ext cx="4464253" cy="476581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>
            <a:defPPr>
              <a:defRPr lang="zh-CN"/>
            </a:defPPr>
            <a:lvl1pPr>
              <a:defRPr sz="2000" b="1">
                <a:solidFill>
                  <a:srgbClr val="2E2B26"/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pc="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Food delivery-origin</a:t>
            </a:r>
            <a:endParaRPr lang="en-US" altLang="zh-CN" spc="20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14"/>
            </p:custDataLst>
          </p:nvPr>
        </p:nvSpPr>
        <p:spPr>
          <a:xfrm>
            <a:off x="6916592" y="1993599"/>
            <a:ext cx="4451461" cy="1296670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defRPr>
                <a:solidFill>
                  <a:srgbClr val="2E2B26"/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600" spc="15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Anything you want </a:t>
            </a:r>
            <a:endParaRPr lang="en-US" altLang="zh-CN" sz="1600" spc="15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600" spc="15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Faster/More various</a:t>
            </a:r>
            <a:endParaRPr lang="en-US" altLang="zh-CN" sz="1600" spc="15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600" spc="15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Cross-city</a:t>
            </a:r>
            <a:endParaRPr lang="en-US" altLang="zh-CN" sz="1600" spc="15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600" spc="15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Express for medicine</a:t>
            </a:r>
            <a:endParaRPr lang="en-US" altLang="zh-CN" sz="1600" spc="15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5"/>
            </p:custDataLst>
          </p:nvPr>
        </p:nvSpPr>
        <p:spPr>
          <a:xfrm>
            <a:off x="6504305" y="1517015"/>
            <a:ext cx="5092065" cy="476885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>
            <a:defPPr>
              <a:defRPr lang="zh-CN"/>
            </a:defPPr>
            <a:lvl1pPr>
              <a:defRPr sz="2000" b="1">
                <a:solidFill>
                  <a:srgbClr val="2E2B26"/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pc="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Foodstuff/grocery/medicine-new</a:t>
            </a:r>
            <a:endParaRPr lang="en-US" altLang="zh-CN" spc="20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>
            <p:custDataLst>
              <p:tags r:id="rId16"/>
            </p:custDataLst>
          </p:nvPr>
        </p:nvSpPr>
        <p:spPr>
          <a:xfrm>
            <a:off x="590550" y="3853180"/>
            <a:ext cx="11005820" cy="2251075"/>
          </a:xfrm>
          <a:custGeom>
            <a:avLst/>
            <a:gdLst>
              <a:gd name="connsiteX0" fmla="*/ 0 w 5235449"/>
              <a:gd name="connsiteY0" fmla="*/ 0 h 4572001"/>
              <a:gd name="connsiteX1" fmla="*/ 5235449 w 5235449"/>
              <a:gd name="connsiteY1" fmla="*/ 0 h 4572001"/>
              <a:gd name="connsiteX2" fmla="*/ 5235449 w 5235449"/>
              <a:gd name="connsiteY2" fmla="*/ 4572001 h 4572001"/>
              <a:gd name="connsiteX3" fmla="*/ 0 w 5235449"/>
              <a:gd name="connsiteY3" fmla="*/ 4572001 h 457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5449" h="4572001">
                <a:moveTo>
                  <a:pt x="0" y="0"/>
                </a:moveTo>
                <a:lnTo>
                  <a:pt x="5235449" y="0"/>
                </a:lnTo>
                <a:lnTo>
                  <a:pt x="5235449" y="4572001"/>
                </a:lnTo>
                <a:lnTo>
                  <a:pt x="0" y="4572001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</a:pPr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17"/>
            </p:custDataLst>
          </p:nvPr>
        </p:nvSpPr>
        <p:spPr>
          <a:xfrm>
            <a:off x="935355" y="4854575"/>
            <a:ext cx="10433050" cy="1249680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defRPr>
                <a:solidFill>
                  <a:srgbClr val="2E2B26"/>
                </a:solidFill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altLang="zh-CN" sz="1600" spc="15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Mobile app&amp;PC software</a:t>
            </a:r>
            <a:endParaRPr lang="en-US" altLang="zh-CN" sz="1600" spc="15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zh-CN" sz="1600" spc="15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Official website for downloading/brand information</a:t>
            </a:r>
            <a:endParaRPr lang="en-US" altLang="zh-CN" sz="1600" spc="15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zh-CN" sz="1600" spc="15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customer service/feedback</a:t>
            </a:r>
            <a:endParaRPr lang="en-US" altLang="zh-CN" sz="1600" spc="15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18"/>
            </p:custDataLst>
          </p:nvPr>
        </p:nvSpPr>
        <p:spPr>
          <a:xfrm>
            <a:off x="3877493" y="4377624"/>
            <a:ext cx="4464253" cy="476581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>
            <a:defPPr>
              <a:defRPr lang="zh-CN"/>
            </a:defPPr>
            <a:lvl1pPr>
              <a:defRPr sz="2000" b="1">
                <a:solidFill>
                  <a:srgbClr val="2E2B26"/>
                </a:solidFill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altLang="zh-CN" spc="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Platform</a:t>
            </a:r>
            <a:endParaRPr lang="en-US" altLang="zh-CN" spc="20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17" name="直角三角形 16"/>
          <p:cNvSpPr/>
          <p:nvPr>
            <p:custDataLst>
              <p:tags r:id="rId19"/>
            </p:custDataLst>
          </p:nvPr>
        </p:nvSpPr>
        <p:spPr>
          <a:xfrm rot="8105665" flipH="1" flipV="1">
            <a:off x="5651784" y="3395985"/>
            <a:ext cx="914400" cy="9144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62500" lnSpcReduction="20000"/>
          </a:bodyPr>
          <a:lstStyle/>
          <a:p>
            <a:pPr algn="ctr">
              <a:lnSpc>
                <a:spcPct val="140000"/>
              </a:lnSpc>
            </a:pP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" name="直角三角形 17"/>
          <p:cNvSpPr/>
          <p:nvPr>
            <p:custDataLst>
              <p:tags r:id="rId20"/>
            </p:custDataLst>
          </p:nvPr>
        </p:nvSpPr>
        <p:spPr>
          <a:xfrm flipH="1">
            <a:off x="5151332" y="2727407"/>
            <a:ext cx="929665" cy="104055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55000" lnSpcReduction="20000"/>
          </a:bodyPr>
          <a:lstStyle/>
          <a:p>
            <a:pPr algn="ctr">
              <a:lnSpc>
                <a:spcPct val="140000"/>
              </a:lnSpc>
            </a:pPr>
            <a:endParaRPr lang="zh-CN" altLang="en-US" sz="28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直角三角形 18"/>
          <p:cNvSpPr/>
          <p:nvPr>
            <p:custDataLst>
              <p:tags r:id="rId21"/>
            </p:custDataLst>
          </p:nvPr>
        </p:nvSpPr>
        <p:spPr>
          <a:xfrm>
            <a:off x="6193772" y="2727407"/>
            <a:ext cx="929665" cy="1040550"/>
          </a:xfrm>
          <a:prstGeom prst="rtTriangle">
            <a:avLst/>
          </a:prstGeom>
          <a:solidFill>
            <a:srgbClr val="FFE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55000" lnSpcReduction="20000"/>
          </a:bodyPr>
          <a:lstStyle/>
          <a:p>
            <a:pPr algn="ctr">
              <a:lnSpc>
                <a:spcPct val="140000"/>
              </a:lnSpc>
            </a:pPr>
            <a:endParaRPr lang="zh-CN" altLang="en-US" sz="28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2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>
            <p:custDataLst>
              <p:tags r:id="rId1"/>
            </p:custDataLst>
          </p:nvPr>
        </p:nvGrpSpPr>
        <p:grpSpPr>
          <a:xfrm>
            <a:off x="174086" y="6406357"/>
            <a:ext cx="11826620" cy="326230"/>
            <a:chOff x="174086" y="6406357"/>
            <a:chExt cx="11826620" cy="326230"/>
          </a:xfrm>
        </p:grpSpPr>
        <p:grpSp>
          <p:nvGrpSpPr>
            <p:cNvPr id="28" name="组合 27"/>
            <p:cNvGrpSpPr/>
            <p:nvPr userDrawn="1"/>
          </p:nvGrpSpPr>
          <p:grpSpPr>
            <a:xfrm>
              <a:off x="11655428" y="6406357"/>
              <a:ext cx="345278" cy="326230"/>
              <a:chOff x="185740" y="130970"/>
              <a:chExt cx="345278" cy="326230"/>
            </a:xfrm>
          </p:grpSpPr>
          <p:sp>
            <p:nvSpPr>
              <p:cNvPr id="33" name="平行四边形 32"/>
              <p:cNvSpPr/>
              <p:nvPr userDrawn="1">
                <p:custDataLst>
                  <p:tags r:id="rId2"/>
                </p:custDataLst>
              </p:nvPr>
            </p:nvSpPr>
            <p:spPr>
              <a:xfrm>
                <a:off x="185740" y="130970"/>
                <a:ext cx="183356" cy="180975"/>
              </a:xfrm>
              <a:prstGeom prst="parallelogram">
                <a:avLst>
                  <a:gd name="adj" fmla="val 51316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平行四边形 33"/>
              <p:cNvSpPr/>
              <p:nvPr userDrawn="1">
                <p:custDataLst>
                  <p:tags r:id="rId3"/>
                </p:custDataLst>
              </p:nvPr>
            </p:nvSpPr>
            <p:spPr>
              <a:xfrm flipV="1">
                <a:off x="185740" y="311944"/>
                <a:ext cx="169068" cy="145256"/>
              </a:xfrm>
              <a:prstGeom prst="parallelogram">
                <a:avLst>
                  <a:gd name="adj" fmla="val 5273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平行四边形 34"/>
              <p:cNvSpPr/>
              <p:nvPr userDrawn="1">
                <p:custDataLst>
                  <p:tags r:id="rId4"/>
                </p:custDataLst>
              </p:nvPr>
            </p:nvSpPr>
            <p:spPr>
              <a:xfrm flipH="1">
                <a:off x="342899" y="395288"/>
                <a:ext cx="97631" cy="59531"/>
              </a:xfrm>
              <a:prstGeom prst="parallelogram">
                <a:avLst>
                  <a:gd name="adj" fmla="val 5700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平行四边形 35"/>
              <p:cNvSpPr/>
              <p:nvPr userDrawn="1">
                <p:custDataLst>
                  <p:tags r:id="rId5"/>
                </p:custDataLst>
              </p:nvPr>
            </p:nvSpPr>
            <p:spPr>
              <a:xfrm flipH="1">
                <a:off x="433387" y="395288"/>
                <a:ext cx="97631" cy="59531"/>
              </a:xfrm>
              <a:prstGeom prst="parallelogram">
                <a:avLst>
                  <a:gd name="adj" fmla="val 5700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 userDrawn="1"/>
          </p:nvGrpSpPr>
          <p:grpSpPr>
            <a:xfrm>
              <a:off x="174086" y="6563934"/>
              <a:ext cx="370719" cy="130397"/>
              <a:chOff x="11645068" y="164305"/>
              <a:chExt cx="370719" cy="130397"/>
            </a:xfrm>
          </p:grpSpPr>
          <p:sp>
            <p:nvSpPr>
              <p:cNvPr id="30" name="平行四边形 29"/>
              <p:cNvSpPr/>
              <p:nvPr userDrawn="1">
                <p:custDataLst>
                  <p:tags r:id="rId6"/>
                </p:custDataLst>
              </p:nvPr>
            </p:nvSpPr>
            <p:spPr>
              <a:xfrm flipV="1">
                <a:off x="11645068" y="164305"/>
                <a:ext cx="149669" cy="128589"/>
              </a:xfrm>
              <a:prstGeom prst="parallelogram">
                <a:avLst>
                  <a:gd name="adj" fmla="val 5273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平行四边形 30"/>
              <p:cNvSpPr/>
              <p:nvPr userDrawn="1">
                <p:custDataLst>
                  <p:tags r:id="rId7"/>
                </p:custDataLst>
              </p:nvPr>
            </p:nvSpPr>
            <p:spPr>
              <a:xfrm flipH="1">
                <a:off x="11930812" y="242888"/>
                <a:ext cx="84975" cy="51814"/>
              </a:xfrm>
              <a:prstGeom prst="parallelogram">
                <a:avLst>
                  <a:gd name="adj" fmla="val 5700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平行四边形 31"/>
              <p:cNvSpPr/>
              <p:nvPr userDrawn="1">
                <p:custDataLst>
                  <p:tags r:id="rId8"/>
                </p:custDataLst>
              </p:nvPr>
            </p:nvSpPr>
            <p:spPr>
              <a:xfrm flipV="1">
                <a:off x="11768893" y="164305"/>
                <a:ext cx="149669" cy="128589"/>
              </a:xfrm>
              <a:prstGeom prst="parallelogram">
                <a:avLst>
                  <a:gd name="adj" fmla="val 5273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1" name="Title 6"/>
          <p:cNvSpPr txBox="1"/>
          <p:nvPr>
            <p:custDataLst>
              <p:tags r:id="rId9"/>
            </p:custDataLst>
          </p:nvPr>
        </p:nvSpPr>
        <p:spPr>
          <a:xfrm>
            <a:off x="608399" y="3816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Service introduction</a:t>
            </a:r>
            <a:endParaRPr altLang="zh-CN" sz="3200" b="1" spc="15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36905" y="1213485"/>
            <a:ext cx="1078420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Clr>
                <a:srgbClr val="FED000"/>
              </a:buClr>
              <a:buFont typeface="Wingdings" panose="05000000000000000000" charset="0"/>
              <a:buChar char="n"/>
            </a:pPr>
            <a:r>
              <a:rPr lang="en-US" altLang="zh-CN"/>
              <a:t>Food delivery</a:t>
            </a:r>
            <a:endParaRPr lang="en-US" altLang="zh-CN"/>
          </a:p>
          <a:p>
            <a:pPr marL="285750" lvl="1" indent="-285750" algn="l">
              <a:buClr>
                <a:srgbClr val="000000"/>
              </a:buClr>
              <a:buSzPct val="60000"/>
              <a:buFont typeface="Wingdings" panose="05000000000000000000" charset="0"/>
              <a:buChar char="l"/>
            </a:pPr>
            <a:r>
              <a:rPr lang="en-US" altLang="zh-CN"/>
              <a:t>Register with valid licenses</a:t>
            </a:r>
            <a:r>
              <a:rPr lang="zh-CN" altLang="en-US"/>
              <a:t>（</a:t>
            </a:r>
            <a:r>
              <a:rPr lang="en-US" altLang="zh-CN"/>
              <a:t>checkable</a:t>
            </a:r>
            <a:r>
              <a:rPr lang="zh-CN" altLang="en-US"/>
              <a:t>）</a:t>
            </a:r>
            <a:endParaRPr lang="en-US" altLang="zh-CN"/>
          </a:p>
          <a:p>
            <a:pPr marL="285750" lvl="1" indent="-285750" algn="l">
              <a:buClr>
                <a:srgbClr val="000000"/>
              </a:buClr>
              <a:buSzPct val="60000"/>
              <a:buFont typeface="Wingdings" panose="05000000000000000000" charset="0"/>
              <a:buChar char="l"/>
            </a:pPr>
            <a:r>
              <a:rPr lang="en-US" altLang="zh-CN"/>
              <a:t>No tips</a:t>
            </a:r>
            <a:r>
              <a:rPr lang="zh-CN" altLang="en-US"/>
              <a:t>（</a:t>
            </a:r>
            <a:r>
              <a:rPr lang="en-US" altLang="zh-CN"/>
              <a:t>delivery fee</a:t>
            </a:r>
            <a:r>
              <a:rPr lang="zh-CN" altLang="en-US"/>
              <a:t>）</a:t>
            </a:r>
            <a:endParaRPr lang="en-US" altLang="zh-CN"/>
          </a:p>
          <a:p>
            <a:pPr marL="285750" lvl="1" indent="-285750" algn="l">
              <a:buClr>
                <a:srgbClr val="000000"/>
              </a:buClr>
              <a:buSzPct val="60000"/>
              <a:buFont typeface="Wingdings" panose="05000000000000000000" charset="0"/>
              <a:buChar char="l"/>
            </a:pPr>
            <a:r>
              <a:rPr lang="en-US" altLang="zh-CN"/>
              <a:t>Three-direction scoring</a:t>
            </a:r>
            <a:r>
              <a:rPr lang="zh-CN" altLang="en-US"/>
              <a:t>（merchant</a:t>
            </a:r>
            <a:r>
              <a:rPr lang="en-US" altLang="zh-CN"/>
              <a:t>-deliver clerk-customer</a:t>
            </a:r>
            <a:r>
              <a:rPr lang="zh-CN" altLang="en-US"/>
              <a:t>）</a:t>
            </a:r>
            <a:endParaRPr lang="zh-CN" altLang="en-US"/>
          </a:p>
          <a:p>
            <a:pPr marL="285750" lvl="1" indent="-285750" algn="l">
              <a:buClr>
                <a:srgbClr val="000000"/>
              </a:buClr>
              <a:buSzPct val="60000"/>
              <a:buFont typeface="Wingdings" panose="05000000000000000000" charset="0"/>
              <a:buChar char="l"/>
            </a:pPr>
            <a:r>
              <a:rPr lang="en-US" altLang="zh-CN"/>
              <a:t>Drive through/pick up</a:t>
            </a:r>
            <a:endParaRPr lang="en-US" altLang="zh-CN"/>
          </a:p>
          <a:p>
            <a:pPr indent="0">
              <a:buClr>
                <a:srgbClr val="FED000"/>
              </a:buClr>
              <a:buFont typeface="Wingdings" panose="05000000000000000000" charset="0"/>
              <a:buNone/>
            </a:pPr>
            <a:endParaRPr lang="en-US" altLang="zh-CN"/>
          </a:p>
          <a:p>
            <a:pPr marL="285750" indent="-285750">
              <a:buClr>
                <a:srgbClr val="FED000"/>
              </a:buClr>
              <a:buFont typeface="Wingdings" panose="05000000000000000000" charset="0"/>
              <a:buChar char="n"/>
            </a:pPr>
            <a:endParaRPr lang="en-US" altLang="zh-CN"/>
          </a:p>
          <a:p>
            <a:pPr marL="285750" lvl="1" indent="-285750" algn="l">
              <a:buClr>
                <a:srgbClr val="FED000"/>
              </a:buClr>
              <a:buSzTx/>
              <a:buFont typeface="Wingdings" panose="05000000000000000000" charset="0"/>
              <a:buChar char="n"/>
            </a:pPr>
            <a:r>
              <a:rPr lang="en-US" altLang="zh-CN"/>
              <a:t>Other deliveries</a:t>
            </a:r>
            <a:endParaRPr lang="en-US" altLang="zh-CN"/>
          </a:p>
          <a:p>
            <a:pPr marL="285750" lvl="1" indent="-285750" algn="l">
              <a:buClr>
                <a:srgbClr val="000000"/>
              </a:buClr>
              <a:buSzPct val="60000"/>
              <a:buFont typeface="Wingdings" panose="05000000000000000000" charset="0"/>
              <a:buChar char="l"/>
            </a:pPr>
            <a:r>
              <a:rPr lang="en-US" altLang="zh-CN"/>
              <a:t>Foodstuff/grocery-cooperated wholesaler</a:t>
            </a:r>
            <a:r>
              <a:rPr lang="zh-CN" altLang="en-US"/>
              <a:t>（</a:t>
            </a:r>
            <a:r>
              <a:rPr lang="en-US" altLang="zh-CN"/>
              <a:t>exclusive</a:t>
            </a:r>
            <a:r>
              <a:rPr lang="zh-CN" altLang="en-US"/>
              <a:t>）</a:t>
            </a:r>
            <a:r>
              <a:rPr lang="en-US" altLang="zh-CN"/>
              <a:t>&amp;registered stores, cross-city</a:t>
            </a:r>
            <a:endParaRPr lang="en-US" altLang="zh-CN"/>
          </a:p>
          <a:p>
            <a:pPr marL="285750" lvl="1" indent="-285750" algn="l">
              <a:buClr>
                <a:srgbClr val="000000"/>
              </a:buClr>
              <a:buSzPct val="60000"/>
              <a:buFont typeface="Wingdings" panose="05000000000000000000" charset="0"/>
              <a:buChar char="l"/>
            </a:pPr>
            <a:r>
              <a:rPr lang="en-US" altLang="zh-CN"/>
              <a:t>Medicine-registered confirmed drugstores, express</a:t>
            </a:r>
            <a:endParaRPr lang="en-US" altLang="zh-CN"/>
          </a:p>
          <a:p>
            <a:pPr marL="0" lvl="1" indent="0" algn="l">
              <a:buClr>
                <a:srgbClr val="FED000"/>
              </a:buClr>
              <a:buSzTx/>
              <a:buFont typeface="Wingdings" panose="05000000000000000000" charset="0"/>
              <a:buNone/>
            </a:pPr>
            <a:endParaRPr lang="en-US" altLang="zh-CN"/>
          </a:p>
          <a:p>
            <a:pPr marL="0" lvl="1" indent="0" algn="l">
              <a:buClr>
                <a:srgbClr val="FED000"/>
              </a:buClr>
              <a:buSzTx/>
              <a:buFont typeface="Wingdings" panose="05000000000000000000" charset="0"/>
              <a:buNone/>
            </a:pPr>
            <a:endParaRPr lang="en-US" altLang="zh-CN"/>
          </a:p>
          <a:p>
            <a:pPr marL="285750" lvl="1" indent="-285750" algn="l">
              <a:buClr>
                <a:srgbClr val="FED000"/>
              </a:buClr>
              <a:buSzTx/>
              <a:buFont typeface="Wingdings" panose="05000000000000000000" charset="0"/>
              <a:buChar char="n"/>
            </a:pPr>
            <a:r>
              <a:rPr lang="en-US" altLang="zh-CN"/>
              <a:t>Platform</a:t>
            </a:r>
            <a:endParaRPr lang="en-US" altLang="zh-CN"/>
          </a:p>
          <a:p>
            <a:pPr marL="285750" lvl="1" indent="-285750" algn="l">
              <a:buClr>
                <a:srgbClr val="000000"/>
              </a:buClr>
              <a:buSzPct val="60000"/>
              <a:buFont typeface="Wingdings" panose="05000000000000000000" charset="0"/>
              <a:buChar char="l"/>
            </a:pPr>
            <a:r>
              <a:rPr lang="en-US" altLang="zh-CN"/>
              <a:t>Mobile app/PC software</a:t>
            </a:r>
            <a:endParaRPr lang="en-US" altLang="zh-CN"/>
          </a:p>
          <a:p>
            <a:pPr marL="0" lvl="1" indent="-285750" algn="l">
              <a:buClr>
                <a:srgbClr val="000000"/>
              </a:buClr>
              <a:buSzPct val="60000"/>
              <a:buFont typeface="Wingdings" panose="05000000000000000000" charset="0"/>
              <a:buChar char="l"/>
            </a:pPr>
            <a:r>
              <a:rPr lang="en-US" altLang="zh-CN"/>
              <a:t>Official website</a:t>
            </a:r>
            <a:endParaRPr lang="en-US" altLang="zh-CN"/>
          </a:p>
          <a:p>
            <a:pPr marL="0" lvl="1" indent="-285750" algn="l">
              <a:buClr>
                <a:srgbClr val="000000"/>
              </a:buClr>
              <a:buSzPct val="60000"/>
              <a:buFont typeface="Wingdings" panose="05000000000000000000" charset="0"/>
              <a:buChar char="l"/>
            </a:pPr>
            <a:r>
              <a:rPr lang="en-US" altLang="zh-CN">
                <a:sym typeface="+mn-ea"/>
              </a:rPr>
              <a:t>Payment: usual/exclusive account</a:t>
            </a:r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discount/coupons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>
            <p:custDataLst>
              <p:tags r:id="rId1"/>
            </p:custDataLst>
          </p:nvPr>
        </p:nvGrpSpPr>
        <p:grpSpPr>
          <a:xfrm>
            <a:off x="174086" y="6406357"/>
            <a:ext cx="11826620" cy="326230"/>
            <a:chOff x="174086" y="6406357"/>
            <a:chExt cx="11826620" cy="326230"/>
          </a:xfrm>
        </p:grpSpPr>
        <p:grpSp>
          <p:nvGrpSpPr>
            <p:cNvPr id="32" name="组合 31"/>
            <p:cNvGrpSpPr/>
            <p:nvPr userDrawn="1"/>
          </p:nvGrpSpPr>
          <p:grpSpPr>
            <a:xfrm>
              <a:off x="11655428" y="6406357"/>
              <a:ext cx="345278" cy="326230"/>
              <a:chOff x="185740" y="130970"/>
              <a:chExt cx="345278" cy="326230"/>
            </a:xfrm>
          </p:grpSpPr>
          <p:sp>
            <p:nvSpPr>
              <p:cNvPr id="37" name="平行四边形 36"/>
              <p:cNvSpPr/>
              <p:nvPr userDrawn="1">
                <p:custDataLst>
                  <p:tags r:id="rId2"/>
                </p:custDataLst>
              </p:nvPr>
            </p:nvSpPr>
            <p:spPr>
              <a:xfrm>
                <a:off x="185740" y="130970"/>
                <a:ext cx="183356" cy="180975"/>
              </a:xfrm>
              <a:prstGeom prst="parallelogram">
                <a:avLst>
                  <a:gd name="adj" fmla="val 51316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平行四边形 37"/>
              <p:cNvSpPr/>
              <p:nvPr userDrawn="1">
                <p:custDataLst>
                  <p:tags r:id="rId3"/>
                </p:custDataLst>
              </p:nvPr>
            </p:nvSpPr>
            <p:spPr>
              <a:xfrm flipV="1">
                <a:off x="185740" y="311944"/>
                <a:ext cx="169068" cy="145256"/>
              </a:xfrm>
              <a:prstGeom prst="parallelogram">
                <a:avLst>
                  <a:gd name="adj" fmla="val 5273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平行四边形 38"/>
              <p:cNvSpPr/>
              <p:nvPr userDrawn="1">
                <p:custDataLst>
                  <p:tags r:id="rId4"/>
                </p:custDataLst>
              </p:nvPr>
            </p:nvSpPr>
            <p:spPr>
              <a:xfrm flipH="1">
                <a:off x="342899" y="395288"/>
                <a:ext cx="97631" cy="59531"/>
              </a:xfrm>
              <a:prstGeom prst="parallelogram">
                <a:avLst>
                  <a:gd name="adj" fmla="val 5700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平行四边形 39"/>
              <p:cNvSpPr/>
              <p:nvPr userDrawn="1">
                <p:custDataLst>
                  <p:tags r:id="rId5"/>
                </p:custDataLst>
              </p:nvPr>
            </p:nvSpPr>
            <p:spPr>
              <a:xfrm flipH="1">
                <a:off x="433387" y="395288"/>
                <a:ext cx="97631" cy="59531"/>
              </a:xfrm>
              <a:prstGeom prst="parallelogram">
                <a:avLst>
                  <a:gd name="adj" fmla="val 5700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 userDrawn="1"/>
          </p:nvGrpSpPr>
          <p:grpSpPr>
            <a:xfrm>
              <a:off x="174086" y="6563934"/>
              <a:ext cx="370719" cy="130397"/>
              <a:chOff x="11645068" y="164305"/>
              <a:chExt cx="370719" cy="130397"/>
            </a:xfrm>
          </p:grpSpPr>
          <p:sp>
            <p:nvSpPr>
              <p:cNvPr id="34" name="平行四边形 33"/>
              <p:cNvSpPr/>
              <p:nvPr userDrawn="1">
                <p:custDataLst>
                  <p:tags r:id="rId6"/>
                </p:custDataLst>
              </p:nvPr>
            </p:nvSpPr>
            <p:spPr>
              <a:xfrm flipV="1">
                <a:off x="11645068" y="164305"/>
                <a:ext cx="149669" cy="128589"/>
              </a:xfrm>
              <a:prstGeom prst="parallelogram">
                <a:avLst>
                  <a:gd name="adj" fmla="val 5273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平行四边形 34"/>
              <p:cNvSpPr/>
              <p:nvPr userDrawn="1">
                <p:custDataLst>
                  <p:tags r:id="rId7"/>
                </p:custDataLst>
              </p:nvPr>
            </p:nvSpPr>
            <p:spPr>
              <a:xfrm flipH="1">
                <a:off x="11930812" y="242888"/>
                <a:ext cx="84975" cy="51814"/>
              </a:xfrm>
              <a:prstGeom prst="parallelogram">
                <a:avLst>
                  <a:gd name="adj" fmla="val 5700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平行四边形 35"/>
              <p:cNvSpPr/>
              <p:nvPr userDrawn="1">
                <p:custDataLst>
                  <p:tags r:id="rId8"/>
                </p:custDataLst>
              </p:nvPr>
            </p:nvSpPr>
            <p:spPr>
              <a:xfrm flipV="1">
                <a:off x="11768893" y="164305"/>
                <a:ext cx="149669" cy="128589"/>
              </a:xfrm>
              <a:prstGeom prst="parallelogram">
                <a:avLst>
                  <a:gd name="adj" fmla="val 5273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1" name="Title 6"/>
          <p:cNvSpPr txBox="1"/>
          <p:nvPr>
            <p:custDataLst>
              <p:tags r:id="rId9"/>
            </p:custDataLst>
          </p:nvPr>
        </p:nvSpPr>
        <p:spPr>
          <a:xfrm>
            <a:off x="608399" y="389855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Costomer analysis</a:t>
            </a:r>
            <a:endParaRPr altLang="zh-CN" sz="3200" b="1" spc="15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椭圆 5"/>
          <p:cNvSpPr/>
          <p:nvPr>
            <p:custDataLst>
              <p:tags r:id="rId10"/>
            </p:custDataLst>
          </p:nvPr>
        </p:nvSpPr>
        <p:spPr>
          <a:xfrm>
            <a:off x="5467868" y="3234939"/>
            <a:ext cx="1224136" cy="1224136"/>
          </a:xfrm>
          <a:prstGeom prst="ellipse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pPr algn="ctr"/>
            <a:endParaRPr dirty="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任意多边形 27"/>
          <p:cNvSpPr/>
          <p:nvPr>
            <p:custDataLst>
              <p:tags r:id="rId11"/>
            </p:custDataLst>
          </p:nvPr>
        </p:nvSpPr>
        <p:spPr>
          <a:xfrm rot="5400000">
            <a:off x="6286424" y="2773171"/>
            <a:ext cx="1396065" cy="946505"/>
          </a:xfrm>
          <a:custGeom>
            <a:avLst/>
            <a:gdLst>
              <a:gd name="connsiteX0" fmla="*/ 648072 w 1911772"/>
              <a:gd name="connsiteY0" fmla="*/ 0 h 1296144"/>
              <a:gd name="connsiteX1" fmla="*/ 1296144 w 1911772"/>
              <a:gd name="connsiteY1" fmla="*/ 648072 h 1296144"/>
              <a:gd name="connsiteX2" fmla="*/ 1284833 w 1911772"/>
              <a:gd name="connsiteY2" fmla="*/ 760287 h 1296144"/>
              <a:gd name="connsiteX3" fmla="*/ 1319472 w 1911772"/>
              <a:gd name="connsiteY3" fmla="*/ 746539 h 1296144"/>
              <a:gd name="connsiteX4" fmla="*/ 1696179 w 1911772"/>
              <a:gd name="connsiteY4" fmla="*/ 680256 h 1296144"/>
              <a:gd name="connsiteX5" fmla="*/ 1699441 w 1911772"/>
              <a:gd name="connsiteY5" fmla="*/ 652509 h 1296144"/>
              <a:gd name="connsiteX6" fmla="*/ 1911772 w 1911772"/>
              <a:gd name="connsiteY6" fmla="*/ 716676 h 1296144"/>
              <a:gd name="connsiteX7" fmla="*/ 1686302 w 1911772"/>
              <a:gd name="connsiteY7" fmla="*/ 764303 h 1296144"/>
              <a:gd name="connsiteX8" fmla="*/ 1689560 w 1911772"/>
              <a:gd name="connsiteY8" fmla="*/ 736571 h 1296144"/>
              <a:gd name="connsiteX9" fmla="*/ 1332382 w 1911772"/>
              <a:gd name="connsiteY9" fmla="*/ 801206 h 1296144"/>
              <a:gd name="connsiteX10" fmla="*/ 1187203 w 1911772"/>
              <a:gd name="connsiteY10" fmla="*/ 859235 h 1296144"/>
              <a:gd name="connsiteX11" fmla="*/ 1130798 w 1911772"/>
              <a:gd name="connsiteY11" fmla="*/ 887254 h 1296144"/>
              <a:gd name="connsiteX12" fmla="*/ 1048150 w 1911772"/>
              <a:gd name="connsiteY12" fmla="*/ 933976 h 1296144"/>
              <a:gd name="connsiteX13" fmla="*/ 938465 w 1911772"/>
              <a:gd name="connsiteY13" fmla="*/ 1006157 h 1296144"/>
              <a:gd name="connsiteX14" fmla="*/ 688866 w 1911772"/>
              <a:gd name="connsiteY14" fmla="*/ 1244106 h 1296144"/>
              <a:gd name="connsiteX15" fmla="*/ 650107 w 1911772"/>
              <a:gd name="connsiteY15" fmla="*/ 1295939 h 1296144"/>
              <a:gd name="connsiteX16" fmla="*/ 648072 w 1911772"/>
              <a:gd name="connsiteY16" fmla="*/ 1296144 h 1296144"/>
              <a:gd name="connsiteX17" fmla="*/ 0 w 1911772"/>
              <a:gd name="connsiteY17" fmla="*/ 648072 h 1296144"/>
              <a:gd name="connsiteX18" fmla="*/ 648072 w 1911772"/>
              <a:gd name="connsiteY18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11772" h="1296144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lnTo>
                  <a:pt x="1284833" y="760287"/>
                </a:lnTo>
                <a:lnTo>
                  <a:pt x="1319472" y="746539"/>
                </a:lnTo>
                <a:cubicBezTo>
                  <a:pt x="1440896" y="707637"/>
                  <a:pt x="1567590" y="685183"/>
                  <a:pt x="1696179" y="680256"/>
                </a:cubicBezTo>
                <a:lnTo>
                  <a:pt x="1699441" y="652509"/>
                </a:lnTo>
                <a:lnTo>
                  <a:pt x="1911772" y="716676"/>
                </a:lnTo>
                <a:lnTo>
                  <a:pt x="1686302" y="764303"/>
                </a:lnTo>
                <a:lnTo>
                  <a:pt x="1689560" y="736571"/>
                </a:lnTo>
                <a:cubicBezTo>
                  <a:pt x="1567591" y="742035"/>
                  <a:pt x="1447491" y="763917"/>
                  <a:pt x="1332382" y="801206"/>
                </a:cubicBezTo>
                <a:lnTo>
                  <a:pt x="1187203" y="859235"/>
                </a:lnTo>
                <a:lnTo>
                  <a:pt x="1130798" y="887254"/>
                </a:lnTo>
                <a:lnTo>
                  <a:pt x="1048150" y="933976"/>
                </a:lnTo>
                <a:lnTo>
                  <a:pt x="938465" y="1006157"/>
                </a:lnTo>
                <a:cubicBezTo>
                  <a:pt x="846060" y="1075263"/>
                  <a:pt x="762232" y="1155208"/>
                  <a:pt x="688866" y="1244106"/>
                </a:cubicBezTo>
                <a:lnTo>
                  <a:pt x="650107" y="1295939"/>
                </a:lnTo>
                <a:lnTo>
                  <a:pt x="648072" y="1296144"/>
                </a:lnTo>
                <a:cubicBezTo>
                  <a:pt x="290152" y="1296144"/>
                  <a:pt x="0" y="1005992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solidFill>
            <a:srgbClr val="FFE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buClrTx/>
              <a:buSzTx/>
              <a:buFontTx/>
            </a:pPr>
            <a:endParaRPr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任意多边形 25"/>
          <p:cNvSpPr/>
          <p:nvPr>
            <p:custDataLst>
              <p:tags r:id="rId12"/>
            </p:custDataLst>
          </p:nvPr>
        </p:nvSpPr>
        <p:spPr>
          <a:xfrm rot="10800000">
            <a:off x="6015924" y="4261914"/>
            <a:ext cx="1396065" cy="946505"/>
          </a:xfrm>
          <a:custGeom>
            <a:avLst/>
            <a:gdLst>
              <a:gd name="connsiteX0" fmla="*/ 648072 w 1911772"/>
              <a:gd name="connsiteY0" fmla="*/ 0 h 1296144"/>
              <a:gd name="connsiteX1" fmla="*/ 1296144 w 1911772"/>
              <a:gd name="connsiteY1" fmla="*/ 648072 h 1296144"/>
              <a:gd name="connsiteX2" fmla="*/ 1284833 w 1911772"/>
              <a:gd name="connsiteY2" fmla="*/ 760287 h 1296144"/>
              <a:gd name="connsiteX3" fmla="*/ 1319472 w 1911772"/>
              <a:gd name="connsiteY3" fmla="*/ 746539 h 1296144"/>
              <a:gd name="connsiteX4" fmla="*/ 1696179 w 1911772"/>
              <a:gd name="connsiteY4" fmla="*/ 680256 h 1296144"/>
              <a:gd name="connsiteX5" fmla="*/ 1699441 w 1911772"/>
              <a:gd name="connsiteY5" fmla="*/ 652509 h 1296144"/>
              <a:gd name="connsiteX6" fmla="*/ 1911772 w 1911772"/>
              <a:gd name="connsiteY6" fmla="*/ 716676 h 1296144"/>
              <a:gd name="connsiteX7" fmla="*/ 1686302 w 1911772"/>
              <a:gd name="connsiteY7" fmla="*/ 764303 h 1296144"/>
              <a:gd name="connsiteX8" fmla="*/ 1689560 w 1911772"/>
              <a:gd name="connsiteY8" fmla="*/ 736571 h 1296144"/>
              <a:gd name="connsiteX9" fmla="*/ 1332382 w 1911772"/>
              <a:gd name="connsiteY9" fmla="*/ 801206 h 1296144"/>
              <a:gd name="connsiteX10" fmla="*/ 1187203 w 1911772"/>
              <a:gd name="connsiteY10" fmla="*/ 859235 h 1296144"/>
              <a:gd name="connsiteX11" fmla="*/ 1130798 w 1911772"/>
              <a:gd name="connsiteY11" fmla="*/ 887254 h 1296144"/>
              <a:gd name="connsiteX12" fmla="*/ 1048150 w 1911772"/>
              <a:gd name="connsiteY12" fmla="*/ 933976 h 1296144"/>
              <a:gd name="connsiteX13" fmla="*/ 938465 w 1911772"/>
              <a:gd name="connsiteY13" fmla="*/ 1006157 h 1296144"/>
              <a:gd name="connsiteX14" fmla="*/ 688866 w 1911772"/>
              <a:gd name="connsiteY14" fmla="*/ 1244106 h 1296144"/>
              <a:gd name="connsiteX15" fmla="*/ 650107 w 1911772"/>
              <a:gd name="connsiteY15" fmla="*/ 1295939 h 1296144"/>
              <a:gd name="connsiteX16" fmla="*/ 648072 w 1911772"/>
              <a:gd name="connsiteY16" fmla="*/ 1296144 h 1296144"/>
              <a:gd name="connsiteX17" fmla="*/ 0 w 1911772"/>
              <a:gd name="connsiteY17" fmla="*/ 648072 h 1296144"/>
              <a:gd name="connsiteX18" fmla="*/ 648072 w 1911772"/>
              <a:gd name="connsiteY18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11772" h="1296144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lnTo>
                  <a:pt x="1284833" y="760287"/>
                </a:lnTo>
                <a:lnTo>
                  <a:pt x="1319472" y="746539"/>
                </a:lnTo>
                <a:cubicBezTo>
                  <a:pt x="1440896" y="707637"/>
                  <a:pt x="1567590" y="685183"/>
                  <a:pt x="1696179" y="680256"/>
                </a:cubicBezTo>
                <a:lnTo>
                  <a:pt x="1699441" y="652509"/>
                </a:lnTo>
                <a:lnTo>
                  <a:pt x="1911772" y="716676"/>
                </a:lnTo>
                <a:lnTo>
                  <a:pt x="1686302" y="764303"/>
                </a:lnTo>
                <a:lnTo>
                  <a:pt x="1689560" y="736571"/>
                </a:lnTo>
                <a:cubicBezTo>
                  <a:pt x="1567591" y="742035"/>
                  <a:pt x="1447491" y="763917"/>
                  <a:pt x="1332382" y="801206"/>
                </a:cubicBezTo>
                <a:lnTo>
                  <a:pt x="1187203" y="859235"/>
                </a:lnTo>
                <a:lnTo>
                  <a:pt x="1130798" y="887254"/>
                </a:lnTo>
                <a:lnTo>
                  <a:pt x="1048150" y="933976"/>
                </a:lnTo>
                <a:lnTo>
                  <a:pt x="938465" y="1006157"/>
                </a:lnTo>
                <a:cubicBezTo>
                  <a:pt x="846060" y="1075263"/>
                  <a:pt x="762232" y="1155208"/>
                  <a:pt x="688866" y="1244106"/>
                </a:cubicBezTo>
                <a:lnTo>
                  <a:pt x="650107" y="1295939"/>
                </a:lnTo>
                <a:lnTo>
                  <a:pt x="648072" y="1296144"/>
                </a:lnTo>
                <a:cubicBezTo>
                  <a:pt x="290152" y="1296144"/>
                  <a:pt x="0" y="1005992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pPr algn="ctr"/>
            <a:endParaRPr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任意多边形 23"/>
          <p:cNvSpPr/>
          <p:nvPr>
            <p:custDataLst>
              <p:tags r:id="rId13"/>
            </p:custDataLst>
          </p:nvPr>
        </p:nvSpPr>
        <p:spPr>
          <a:xfrm>
            <a:off x="4749789" y="2500110"/>
            <a:ext cx="1396065" cy="946505"/>
          </a:xfrm>
          <a:custGeom>
            <a:avLst/>
            <a:gdLst>
              <a:gd name="connsiteX0" fmla="*/ 648072 w 1911772"/>
              <a:gd name="connsiteY0" fmla="*/ 0 h 1296144"/>
              <a:gd name="connsiteX1" fmla="*/ 1296144 w 1911772"/>
              <a:gd name="connsiteY1" fmla="*/ 648072 h 1296144"/>
              <a:gd name="connsiteX2" fmla="*/ 1284833 w 1911772"/>
              <a:gd name="connsiteY2" fmla="*/ 760287 h 1296144"/>
              <a:gd name="connsiteX3" fmla="*/ 1319472 w 1911772"/>
              <a:gd name="connsiteY3" fmla="*/ 746539 h 1296144"/>
              <a:gd name="connsiteX4" fmla="*/ 1696179 w 1911772"/>
              <a:gd name="connsiteY4" fmla="*/ 680256 h 1296144"/>
              <a:gd name="connsiteX5" fmla="*/ 1699441 w 1911772"/>
              <a:gd name="connsiteY5" fmla="*/ 652509 h 1296144"/>
              <a:gd name="connsiteX6" fmla="*/ 1911772 w 1911772"/>
              <a:gd name="connsiteY6" fmla="*/ 716676 h 1296144"/>
              <a:gd name="connsiteX7" fmla="*/ 1686302 w 1911772"/>
              <a:gd name="connsiteY7" fmla="*/ 764303 h 1296144"/>
              <a:gd name="connsiteX8" fmla="*/ 1689560 w 1911772"/>
              <a:gd name="connsiteY8" fmla="*/ 736571 h 1296144"/>
              <a:gd name="connsiteX9" fmla="*/ 1332382 w 1911772"/>
              <a:gd name="connsiteY9" fmla="*/ 801206 h 1296144"/>
              <a:gd name="connsiteX10" fmla="*/ 1187203 w 1911772"/>
              <a:gd name="connsiteY10" fmla="*/ 859235 h 1296144"/>
              <a:gd name="connsiteX11" fmla="*/ 1130798 w 1911772"/>
              <a:gd name="connsiteY11" fmla="*/ 887254 h 1296144"/>
              <a:gd name="connsiteX12" fmla="*/ 1048150 w 1911772"/>
              <a:gd name="connsiteY12" fmla="*/ 933976 h 1296144"/>
              <a:gd name="connsiteX13" fmla="*/ 938465 w 1911772"/>
              <a:gd name="connsiteY13" fmla="*/ 1006157 h 1296144"/>
              <a:gd name="connsiteX14" fmla="*/ 688866 w 1911772"/>
              <a:gd name="connsiteY14" fmla="*/ 1244106 h 1296144"/>
              <a:gd name="connsiteX15" fmla="*/ 650107 w 1911772"/>
              <a:gd name="connsiteY15" fmla="*/ 1295939 h 1296144"/>
              <a:gd name="connsiteX16" fmla="*/ 648072 w 1911772"/>
              <a:gd name="connsiteY16" fmla="*/ 1296144 h 1296144"/>
              <a:gd name="connsiteX17" fmla="*/ 0 w 1911772"/>
              <a:gd name="connsiteY17" fmla="*/ 648072 h 1296144"/>
              <a:gd name="connsiteX18" fmla="*/ 648072 w 1911772"/>
              <a:gd name="connsiteY18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11772" h="1296144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lnTo>
                  <a:pt x="1284833" y="760287"/>
                </a:lnTo>
                <a:lnTo>
                  <a:pt x="1319472" y="746539"/>
                </a:lnTo>
                <a:cubicBezTo>
                  <a:pt x="1440896" y="707637"/>
                  <a:pt x="1567590" y="685183"/>
                  <a:pt x="1696179" y="680256"/>
                </a:cubicBezTo>
                <a:lnTo>
                  <a:pt x="1699441" y="652509"/>
                </a:lnTo>
                <a:lnTo>
                  <a:pt x="1911772" y="716676"/>
                </a:lnTo>
                <a:lnTo>
                  <a:pt x="1686302" y="764303"/>
                </a:lnTo>
                <a:lnTo>
                  <a:pt x="1689560" y="736571"/>
                </a:lnTo>
                <a:cubicBezTo>
                  <a:pt x="1567591" y="742035"/>
                  <a:pt x="1447491" y="763917"/>
                  <a:pt x="1332382" y="801206"/>
                </a:cubicBezTo>
                <a:lnTo>
                  <a:pt x="1187203" y="859235"/>
                </a:lnTo>
                <a:lnTo>
                  <a:pt x="1130798" y="887254"/>
                </a:lnTo>
                <a:lnTo>
                  <a:pt x="1048150" y="933976"/>
                </a:lnTo>
                <a:lnTo>
                  <a:pt x="938465" y="1006157"/>
                </a:lnTo>
                <a:cubicBezTo>
                  <a:pt x="846060" y="1075263"/>
                  <a:pt x="762232" y="1155208"/>
                  <a:pt x="688866" y="1244106"/>
                </a:cubicBezTo>
                <a:lnTo>
                  <a:pt x="650107" y="1295939"/>
                </a:lnTo>
                <a:lnTo>
                  <a:pt x="648072" y="1296144"/>
                </a:lnTo>
                <a:cubicBezTo>
                  <a:pt x="290152" y="1296144"/>
                  <a:pt x="0" y="1005992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pPr algn="ctr"/>
            <a:endParaRPr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任意多边形 21"/>
          <p:cNvSpPr/>
          <p:nvPr>
            <p:custDataLst>
              <p:tags r:id="rId14"/>
            </p:custDataLst>
          </p:nvPr>
        </p:nvSpPr>
        <p:spPr>
          <a:xfrm rot="16200000">
            <a:off x="4477384" y="3982816"/>
            <a:ext cx="1396065" cy="946505"/>
          </a:xfrm>
          <a:custGeom>
            <a:avLst/>
            <a:gdLst>
              <a:gd name="connsiteX0" fmla="*/ 648072 w 1911772"/>
              <a:gd name="connsiteY0" fmla="*/ 0 h 1296144"/>
              <a:gd name="connsiteX1" fmla="*/ 1296144 w 1911772"/>
              <a:gd name="connsiteY1" fmla="*/ 648072 h 1296144"/>
              <a:gd name="connsiteX2" fmla="*/ 1284833 w 1911772"/>
              <a:gd name="connsiteY2" fmla="*/ 760287 h 1296144"/>
              <a:gd name="connsiteX3" fmla="*/ 1319472 w 1911772"/>
              <a:gd name="connsiteY3" fmla="*/ 746539 h 1296144"/>
              <a:gd name="connsiteX4" fmla="*/ 1696179 w 1911772"/>
              <a:gd name="connsiteY4" fmla="*/ 680256 h 1296144"/>
              <a:gd name="connsiteX5" fmla="*/ 1699441 w 1911772"/>
              <a:gd name="connsiteY5" fmla="*/ 652509 h 1296144"/>
              <a:gd name="connsiteX6" fmla="*/ 1911772 w 1911772"/>
              <a:gd name="connsiteY6" fmla="*/ 716676 h 1296144"/>
              <a:gd name="connsiteX7" fmla="*/ 1686302 w 1911772"/>
              <a:gd name="connsiteY7" fmla="*/ 764303 h 1296144"/>
              <a:gd name="connsiteX8" fmla="*/ 1689560 w 1911772"/>
              <a:gd name="connsiteY8" fmla="*/ 736571 h 1296144"/>
              <a:gd name="connsiteX9" fmla="*/ 1332382 w 1911772"/>
              <a:gd name="connsiteY9" fmla="*/ 801206 h 1296144"/>
              <a:gd name="connsiteX10" fmla="*/ 1187203 w 1911772"/>
              <a:gd name="connsiteY10" fmla="*/ 859235 h 1296144"/>
              <a:gd name="connsiteX11" fmla="*/ 1130798 w 1911772"/>
              <a:gd name="connsiteY11" fmla="*/ 887254 h 1296144"/>
              <a:gd name="connsiteX12" fmla="*/ 1048150 w 1911772"/>
              <a:gd name="connsiteY12" fmla="*/ 933976 h 1296144"/>
              <a:gd name="connsiteX13" fmla="*/ 938465 w 1911772"/>
              <a:gd name="connsiteY13" fmla="*/ 1006157 h 1296144"/>
              <a:gd name="connsiteX14" fmla="*/ 688866 w 1911772"/>
              <a:gd name="connsiteY14" fmla="*/ 1244106 h 1296144"/>
              <a:gd name="connsiteX15" fmla="*/ 650107 w 1911772"/>
              <a:gd name="connsiteY15" fmla="*/ 1295939 h 1296144"/>
              <a:gd name="connsiteX16" fmla="*/ 648072 w 1911772"/>
              <a:gd name="connsiteY16" fmla="*/ 1296144 h 1296144"/>
              <a:gd name="connsiteX17" fmla="*/ 0 w 1911772"/>
              <a:gd name="connsiteY17" fmla="*/ 648072 h 1296144"/>
              <a:gd name="connsiteX18" fmla="*/ 648072 w 1911772"/>
              <a:gd name="connsiteY18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11772" h="1296144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lnTo>
                  <a:pt x="1284833" y="760287"/>
                </a:lnTo>
                <a:lnTo>
                  <a:pt x="1319472" y="746539"/>
                </a:lnTo>
                <a:cubicBezTo>
                  <a:pt x="1440896" y="707637"/>
                  <a:pt x="1567590" y="685183"/>
                  <a:pt x="1696179" y="680256"/>
                </a:cubicBezTo>
                <a:lnTo>
                  <a:pt x="1699441" y="652509"/>
                </a:lnTo>
                <a:lnTo>
                  <a:pt x="1911772" y="716676"/>
                </a:lnTo>
                <a:lnTo>
                  <a:pt x="1686302" y="764303"/>
                </a:lnTo>
                <a:lnTo>
                  <a:pt x="1689560" y="736571"/>
                </a:lnTo>
                <a:cubicBezTo>
                  <a:pt x="1567591" y="742035"/>
                  <a:pt x="1447491" y="763917"/>
                  <a:pt x="1332382" y="801206"/>
                </a:cubicBezTo>
                <a:lnTo>
                  <a:pt x="1187203" y="859235"/>
                </a:lnTo>
                <a:lnTo>
                  <a:pt x="1130798" y="887254"/>
                </a:lnTo>
                <a:lnTo>
                  <a:pt x="1048150" y="933976"/>
                </a:lnTo>
                <a:lnTo>
                  <a:pt x="938465" y="1006157"/>
                </a:lnTo>
                <a:cubicBezTo>
                  <a:pt x="846060" y="1075263"/>
                  <a:pt x="762232" y="1155208"/>
                  <a:pt x="688866" y="1244106"/>
                </a:cubicBezTo>
                <a:lnTo>
                  <a:pt x="650107" y="1295939"/>
                </a:lnTo>
                <a:lnTo>
                  <a:pt x="648072" y="1296144"/>
                </a:lnTo>
                <a:cubicBezTo>
                  <a:pt x="290152" y="1296144"/>
                  <a:pt x="0" y="1005992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solidFill>
            <a:srgbClr val="FFE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pPr algn="ctr"/>
            <a:endParaRPr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8" name="直接连接符 17"/>
          <p:cNvCxnSpPr/>
          <p:nvPr>
            <p:custDataLst>
              <p:tags r:id="rId15"/>
            </p:custDataLst>
          </p:nvPr>
        </p:nvCxnSpPr>
        <p:spPr>
          <a:xfrm>
            <a:off x="945124" y="3701604"/>
            <a:ext cx="3384376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>
            <p:custDataLst>
              <p:tags r:id="rId16"/>
            </p:custDataLst>
          </p:nvPr>
        </p:nvSpPr>
        <p:spPr>
          <a:xfrm>
            <a:off x="1621366" y="2412780"/>
            <a:ext cx="2708986" cy="401105"/>
          </a:xfrm>
          <a:prstGeom prst="rect">
            <a:avLst/>
          </a:prstGeom>
          <a:noFill/>
        </p:spPr>
        <p:txBody>
          <a:bodyPr wrap="square" lIns="90000" tIns="46800" rIns="90000" bIns="0" anchor="b" anchorCtr="0">
            <a:normAutofit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altLang="zh-CN" sz="2000" b="1" spc="3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Age/Generation</a:t>
            </a:r>
            <a:endParaRPr lang="en-US" altLang="zh-CN" sz="2000" b="1" spc="3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17"/>
            </p:custDataLst>
          </p:nvPr>
        </p:nvSpPr>
        <p:spPr>
          <a:xfrm>
            <a:off x="1621365" y="2844506"/>
            <a:ext cx="2708985" cy="633594"/>
          </a:xfrm>
          <a:prstGeom prst="rect">
            <a:avLst/>
          </a:prstGeom>
          <a:noFill/>
        </p:spPr>
        <p:txBody>
          <a:bodyPr wrap="square" lIns="90000" tIns="0" rIns="90000" bIns="4680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altLang="zh-CN" sz="140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Teens/Youth/Middle-aged</a:t>
            </a:r>
            <a:endParaRPr lang="en-US" altLang="zh-CN" sz="1400" spc="15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zh-CN" sz="140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Electronic devices</a:t>
            </a:r>
            <a:endParaRPr lang="en-US" altLang="zh-CN" sz="1400" spc="15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>
            <p:custDataLst>
              <p:tags r:id="rId18"/>
            </p:custDataLst>
          </p:nvPr>
        </p:nvSpPr>
        <p:spPr>
          <a:xfrm>
            <a:off x="1621366" y="4103863"/>
            <a:ext cx="2708986" cy="401105"/>
          </a:xfrm>
          <a:prstGeom prst="rect">
            <a:avLst/>
          </a:prstGeom>
          <a:noFill/>
        </p:spPr>
        <p:txBody>
          <a:bodyPr wrap="square" lIns="90000" tIns="46800" rIns="90000" bIns="0" anchor="b" anchorCtr="0">
            <a:normAutofit fontScale="9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altLang="zh-CN" sz="2000" b="1" spc="300">
                <a:solidFill>
                  <a:srgbClr val="FFEC99"/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Motivation</a:t>
            </a:r>
            <a:endParaRPr lang="en-US" altLang="zh-CN" sz="2000" b="1" spc="300">
              <a:solidFill>
                <a:srgbClr val="FFEC99"/>
              </a:solidFill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19"/>
            </p:custDataLst>
          </p:nvPr>
        </p:nvSpPr>
        <p:spPr>
          <a:xfrm>
            <a:off x="1621365" y="4535589"/>
            <a:ext cx="2708985" cy="633594"/>
          </a:xfrm>
          <a:prstGeom prst="rect">
            <a:avLst/>
          </a:prstGeom>
          <a:noFill/>
        </p:spPr>
        <p:txBody>
          <a:bodyPr wrap="square" lIns="90000" tIns="0" rIns="90000" bIns="4680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altLang="zh-CN" sz="1400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Try new things</a:t>
            </a:r>
            <a:endParaRPr lang="en-US" altLang="zh-CN" sz="1400" spc="15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zh-CN" sz="140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Not limited by location</a:t>
            </a:r>
            <a:endParaRPr lang="en-US" altLang="zh-CN" sz="1400" spc="15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23" name="直接连接符 22"/>
          <p:cNvCxnSpPr/>
          <p:nvPr>
            <p:custDataLst>
              <p:tags r:id="rId20"/>
            </p:custDataLst>
          </p:nvPr>
        </p:nvCxnSpPr>
        <p:spPr>
          <a:xfrm>
            <a:off x="7857892" y="3701604"/>
            <a:ext cx="3384376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>
            <p:custDataLst>
              <p:tags r:id="rId21"/>
            </p:custDataLst>
          </p:nvPr>
        </p:nvSpPr>
        <p:spPr>
          <a:xfrm>
            <a:off x="7830120" y="2412145"/>
            <a:ext cx="2708986" cy="401105"/>
          </a:xfrm>
          <a:prstGeom prst="rect">
            <a:avLst/>
          </a:prstGeom>
          <a:noFill/>
        </p:spPr>
        <p:txBody>
          <a:bodyPr wrap="square" lIns="90000" tIns="46800" rIns="90000" bIns="0" anchor="b" anchorCtr="0">
            <a:normAutofit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000" b="1" spc="300">
                <a:solidFill>
                  <a:srgbClr val="FFEC99"/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Motivation</a:t>
            </a:r>
            <a:endParaRPr lang="en-US" altLang="zh-CN" sz="2000" b="1" spc="300">
              <a:solidFill>
                <a:srgbClr val="FFEC99"/>
              </a:solidFill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>
            <p:custDataLst>
              <p:tags r:id="rId22"/>
            </p:custDataLst>
          </p:nvPr>
        </p:nvSpPr>
        <p:spPr>
          <a:xfrm>
            <a:off x="7830185" y="2844800"/>
            <a:ext cx="3411220" cy="912495"/>
          </a:xfrm>
          <a:prstGeom prst="rect">
            <a:avLst/>
          </a:prstGeom>
          <a:noFill/>
        </p:spPr>
        <p:txBody>
          <a:bodyPr wrap="square" lIns="90000" tIns="0" rIns="90000" bIns="4680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40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Stay at home/recent place,</a:t>
            </a:r>
            <a:endParaRPr lang="en-US" altLang="zh-CN" sz="1400" spc="15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40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Not able/willing to prepare meals</a:t>
            </a:r>
            <a:endParaRPr lang="en-US" altLang="zh-CN" sz="1400" spc="15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altLang="zh-CN" sz="1400" spc="15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>
            <p:custDataLst>
              <p:tags r:id="rId23"/>
            </p:custDataLst>
          </p:nvPr>
        </p:nvSpPr>
        <p:spPr>
          <a:xfrm>
            <a:off x="7830185" y="3900170"/>
            <a:ext cx="3345180" cy="604520"/>
          </a:xfrm>
          <a:prstGeom prst="rect">
            <a:avLst/>
          </a:prstGeom>
          <a:noFill/>
        </p:spPr>
        <p:txBody>
          <a:bodyPr wrap="square" lIns="90000" tIns="46800" rIns="90000" bIns="0" anchor="b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000" b="1" spc="3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Features desired</a:t>
            </a:r>
            <a:endParaRPr lang="en-US" altLang="zh-CN" sz="2000" b="1" spc="3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>
            <p:custDataLst>
              <p:tags r:id="rId24"/>
            </p:custDataLst>
          </p:nvPr>
        </p:nvSpPr>
        <p:spPr>
          <a:xfrm>
            <a:off x="7830185" y="4535805"/>
            <a:ext cx="2866390" cy="633730"/>
          </a:xfrm>
          <a:prstGeom prst="rect">
            <a:avLst/>
          </a:prstGeom>
          <a:noFill/>
        </p:spPr>
        <p:txBody>
          <a:bodyPr wrap="square" lIns="90000" tIns="0" rIns="90000" bIns="4680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40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Convenience/Taste/Various choices</a:t>
            </a:r>
            <a:endParaRPr lang="en-US" altLang="zh-CN" sz="1400" spc="15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5" name="任意多边形 26"/>
          <p:cNvSpPr>
            <a:spLocks noChangeAspect="1"/>
          </p:cNvSpPr>
          <p:nvPr>
            <p:custDataLst>
              <p:tags r:id="rId25"/>
            </p:custDataLst>
          </p:nvPr>
        </p:nvSpPr>
        <p:spPr bwMode="auto">
          <a:xfrm>
            <a:off x="5694680" y="3455670"/>
            <a:ext cx="784041" cy="756000"/>
          </a:xfrm>
          <a:custGeom>
            <a:avLst/>
            <a:gdLst>
              <a:gd name="connsiteX0" fmla="*/ 304701 w 609473"/>
              <a:gd name="connsiteY0" fmla="*/ 381618 h 587034"/>
              <a:gd name="connsiteX1" fmla="*/ 325879 w 609473"/>
              <a:gd name="connsiteY1" fmla="*/ 394101 h 587034"/>
              <a:gd name="connsiteX2" fmla="*/ 309542 w 609473"/>
              <a:gd name="connsiteY2" fmla="*/ 410914 h 587034"/>
              <a:gd name="connsiteX3" fmla="*/ 331022 w 609473"/>
              <a:gd name="connsiteY3" fmla="*/ 433867 h 587034"/>
              <a:gd name="connsiteX4" fmla="*/ 312466 w 609473"/>
              <a:gd name="connsiteY4" fmla="*/ 468800 h 587034"/>
              <a:gd name="connsiteX5" fmla="*/ 294112 w 609473"/>
              <a:gd name="connsiteY5" fmla="*/ 468096 h 587034"/>
              <a:gd name="connsiteX6" fmla="*/ 278380 w 609473"/>
              <a:gd name="connsiteY6" fmla="*/ 432055 h 587034"/>
              <a:gd name="connsiteX7" fmla="*/ 299861 w 609473"/>
              <a:gd name="connsiteY7" fmla="*/ 410612 h 587034"/>
              <a:gd name="connsiteX8" fmla="*/ 284028 w 609473"/>
              <a:gd name="connsiteY8" fmla="*/ 393397 h 587034"/>
              <a:gd name="connsiteX9" fmla="*/ 224835 w 609473"/>
              <a:gd name="connsiteY9" fmla="*/ 380559 h 587034"/>
              <a:gd name="connsiteX10" fmla="*/ 283211 w 609473"/>
              <a:gd name="connsiteY10" fmla="*/ 483344 h 587034"/>
              <a:gd name="connsiteX11" fmla="*/ 305190 w 609473"/>
              <a:gd name="connsiteY11" fmla="*/ 499753 h 587034"/>
              <a:gd name="connsiteX12" fmla="*/ 327069 w 609473"/>
              <a:gd name="connsiteY12" fmla="*/ 483646 h 587034"/>
              <a:gd name="connsiteX13" fmla="*/ 387865 w 609473"/>
              <a:gd name="connsiteY13" fmla="*/ 380861 h 587034"/>
              <a:gd name="connsiteX14" fmla="*/ 498972 w 609473"/>
              <a:gd name="connsiteY14" fmla="*/ 386700 h 587034"/>
              <a:gd name="connsiteX15" fmla="*/ 581344 w 609473"/>
              <a:gd name="connsiteY15" fmla="*/ 414485 h 587034"/>
              <a:gd name="connsiteX16" fmla="*/ 609473 w 609473"/>
              <a:gd name="connsiteY16" fmla="*/ 494820 h 587034"/>
              <a:gd name="connsiteX17" fmla="*/ 609473 w 609473"/>
              <a:gd name="connsiteY17" fmla="*/ 529048 h 587034"/>
              <a:gd name="connsiteX18" fmla="*/ 551399 w 609473"/>
              <a:gd name="connsiteY18" fmla="*/ 587034 h 587034"/>
              <a:gd name="connsiteX19" fmla="*/ 58074 w 609473"/>
              <a:gd name="connsiteY19" fmla="*/ 587034 h 587034"/>
              <a:gd name="connsiteX20" fmla="*/ 0 w 609473"/>
              <a:gd name="connsiteY20" fmla="*/ 529048 h 587034"/>
              <a:gd name="connsiteX21" fmla="*/ 0 w 609473"/>
              <a:gd name="connsiteY21" fmla="*/ 494820 h 587034"/>
              <a:gd name="connsiteX22" fmla="*/ 28129 w 609473"/>
              <a:gd name="connsiteY22" fmla="*/ 414485 h 587034"/>
              <a:gd name="connsiteX23" fmla="*/ 110501 w 609473"/>
              <a:gd name="connsiteY23" fmla="*/ 386700 h 587034"/>
              <a:gd name="connsiteX24" fmla="*/ 316407 w 609473"/>
              <a:gd name="connsiteY24" fmla="*/ 206077 h 587034"/>
              <a:gd name="connsiteX25" fmla="*/ 316407 w 609473"/>
              <a:gd name="connsiteY25" fmla="*/ 272924 h 587034"/>
              <a:gd name="connsiteX26" fmla="*/ 335965 w 609473"/>
              <a:gd name="connsiteY26" fmla="*/ 266783 h 587034"/>
              <a:gd name="connsiteX27" fmla="*/ 346551 w 609473"/>
              <a:gd name="connsiteY27" fmla="*/ 239602 h 587034"/>
              <a:gd name="connsiteX28" fmla="*/ 336570 w 609473"/>
              <a:gd name="connsiteY28" fmla="*/ 216346 h 587034"/>
              <a:gd name="connsiteX29" fmla="*/ 316407 w 609473"/>
              <a:gd name="connsiteY29" fmla="*/ 206077 h 587034"/>
              <a:gd name="connsiteX30" fmla="*/ 299872 w 609473"/>
              <a:gd name="connsiteY30" fmla="*/ 94230 h 587034"/>
              <a:gd name="connsiteX31" fmla="*/ 277793 w 609473"/>
              <a:gd name="connsiteY31" fmla="*/ 102183 h 587034"/>
              <a:gd name="connsiteX32" fmla="*/ 270534 w 609473"/>
              <a:gd name="connsiteY32" fmla="*/ 122922 h 587034"/>
              <a:gd name="connsiteX33" fmla="*/ 281322 w 609473"/>
              <a:gd name="connsiteY33" fmla="*/ 145674 h 587034"/>
              <a:gd name="connsiteX34" fmla="*/ 299872 w 609473"/>
              <a:gd name="connsiteY34" fmla="*/ 154231 h 587034"/>
              <a:gd name="connsiteX35" fmla="*/ 316407 w 609473"/>
              <a:gd name="connsiteY35" fmla="*/ 42585 h 587034"/>
              <a:gd name="connsiteX36" fmla="*/ 316407 w 609473"/>
              <a:gd name="connsiteY36" fmla="*/ 56478 h 587034"/>
              <a:gd name="connsiteX37" fmla="*/ 360061 w 609473"/>
              <a:gd name="connsiteY37" fmla="*/ 70169 h 587034"/>
              <a:gd name="connsiteX38" fmla="*/ 389904 w 609473"/>
              <a:gd name="connsiteY38" fmla="*/ 129465 h 587034"/>
              <a:gd name="connsiteX39" fmla="*/ 344837 w 609473"/>
              <a:gd name="connsiteY39" fmla="*/ 129465 h 587034"/>
              <a:gd name="connsiteX40" fmla="*/ 339797 w 609473"/>
              <a:gd name="connsiteY40" fmla="*/ 107217 h 587034"/>
              <a:gd name="connsiteX41" fmla="*/ 316407 w 609473"/>
              <a:gd name="connsiteY41" fmla="*/ 93928 h 587034"/>
              <a:gd name="connsiteX42" fmla="*/ 316407 w 609473"/>
              <a:gd name="connsiteY42" fmla="*/ 159063 h 587034"/>
              <a:gd name="connsiteX43" fmla="*/ 371050 w 609473"/>
              <a:gd name="connsiteY43" fmla="*/ 183829 h 587034"/>
              <a:gd name="connsiteX44" fmla="*/ 394037 w 609473"/>
              <a:gd name="connsiteY44" fmla="*/ 234467 h 587034"/>
              <a:gd name="connsiteX45" fmla="*/ 362380 w 609473"/>
              <a:gd name="connsiteY45" fmla="*/ 297086 h 587034"/>
              <a:gd name="connsiteX46" fmla="*/ 316407 w 609473"/>
              <a:gd name="connsiteY46" fmla="*/ 311079 h 587034"/>
              <a:gd name="connsiteX47" fmla="*/ 316407 w 609473"/>
              <a:gd name="connsiteY47" fmla="*/ 318328 h 587034"/>
              <a:gd name="connsiteX48" fmla="*/ 445959 w 609473"/>
              <a:gd name="connsiteY48" fmla="*/ 180507 h 587034"/>
              <a:gd name="connsiteX49" fmla="*/ 316407 w 609473"/>
              <a:gd name="connsiteY49" fmla="*/ 42585 h 587034"/>
              <a:gd name="connsiteX50" fmla="*/ 299872 w 609473"/>
              <a:gd name="connsiteY50" fmla="*/ 42484 h 587034"/>
              <a:gd name="connsiteX51" fmla="*/ 168808 w 609473"/>
              <a:gd name="connsiteY51" fmla="*/ 180507 h 587034"/>
              <a:gd name="connsiteX52" fmla="*/ 299872 w 609473"/>
              <a:gd name="connsiteY52" fmla="*/ 318428 h 587034"/>
              <a:gd name="connsiteX53" fmla="*/ 299872 w 609473"/>
              <a:gd name="connsiteY53" fmla="*/ 311381 h 587034"/>
              <a:gd name="connsiteX54" fmla="*/ 249564 w 609473"/>
              <a:gd name="connsiteY54" fmla="*/ 296683 h 587034"/>
              <a:gd name="connsiteX55" fmla="*/ 220729 w 609473"/>
              <a:gd name="connsiteY55" fmla="*/ 229635 h 587034"/>
              <a:gd name="connsiteX56" fmla="*/ 266904 w 609473"/>
              <a:gd name="connsiteY56" fmla="*/ 229635 h 587034"/>
              <a:gd name="connsiteX57" fmla="*/ 273659 w 609473"/>
              <a:gd name="connsiteY57" fmla="*/ 258528 h 587034"/>
              <a:gd name="connsiteX58" fmla="*/ 299872 w 609473"/>
              <a:gd name="connsiteY58" fmla="*/ 273428 h 587034"/>
              <a:gd name="connsiteX59" fmla="*/ 299872 w 609473"/>
              <a:gd name="connsiteY59" fmla="*/ 200440 h 587034"/>
              <a:gd name="connsiteX60" fmla="*/ 285959 w 609473"/>
              <a:gd name="connsiteY60" fmla="*/ 196312 h 587034"/>
              <a:gd name="connsiteX61" fmla="*/ 239784 w 609473"/>
              <a:gd name="connsiteY61" fmla="*/ 169634 h 587034"/>
              <a:gd name="connsiteX62" fmla="*/ 226375 w 609473"/>
              <a:gd name="connsiteY62" fmla="*/ 128459 h 587034"/>
              <a:gd name="connsiteX63" fmla="*/ 231618 w 609473"/>
              <a:gd name="connsiteY63" fmla="*/ 99566 h 587034"/>
              <a:gd name="connsiteX64" fmla="*/ 246237 w 609473"/>
              <a:gd name="connsiteY64" fmla="*/ 77115 h 587034"/>
              <a:gd name="connsiteX65" fmla="*/ 273256 w 609473"/>
              <a:gd name="connsiteY65" fmla="*/ 60404 h 587034"/>
              <a:gd name="connsiteX66" fmla="*/ 299872 w 609473"/>
              <a:gd name="connsiteY66" fmla="*/ 56075 h 587034"/>
              <a:gd name="connsiteX67" fmla="*/ 307333 w 609473"/>
              <a:gd name="connsiteY67" fmla="*/ 0 h 587034"/>
              <a:gd name="connsiteX68" fmla="*/ 488101 w 609473"/>
              <a:gd name="connsiteY68" fmla="*/ 180507 h 587034"/>
              <a:gd name="connsiteX69" fmla="*/ 307333 w 609473"/>
              <a:gd name="connsiteY69" fmla="*/ 361013 h 587034"/>
              <a:gd name="connsiteX70" fmla="*/ 126665 w 609473"/>
              <a:gd name="connsiteY70" fmla="*/ 180507 h 587034"/>
              <a:gd name="connsiteX71" fmla="*/ 307333 w 609473"/>
              <a:gd name="connsiteY71" fmla="*/ 0 h 58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609473" h="587034">
                <a:moveTo>
                  <a:pt x="304701" y="381618"/>
                </a:moveTo>
                <a:lnTo>
                  <a:pt x="325879" y="394101"/>
                </a:lnTo>
                <a:lnTo>
                  <a:pt x="309542" y="410914"/>
                </a:lnTo>
                <a:lnTo>
                  <a:pt x="331022" y="433867"/>
                </a:lnTo>
                <a:lnTo>
                  <a:pt x="312466" y="468800"/>
                </a:lnTo>
                <a:cubicBezTo>
                  <a:pt x="307021" y="479069"/>
                  <a:pt x="298751" y="478767"/>
                  <a:pt x="294112" y="468096"/>
                </a:cubicBezTo>
                <a:lnTo>
                  <a:pt x="278380" y="432055"/>
                </a:lnTo>
                <a:lnTo>
                  <a:pt x="299861" y="410612"/>
                </a:lnTo>
                <a:lnTo>
                  <a:pt x="284028" y="393397"/>
                </a:lnTo>
                <a:close/>
                <a:moveTo>
                  <a:pt x="224835" y="380559"/>
                </a:moveTo>
                <a:lnTo>
                  <a:pt x="283211" y="483344"/>
                </a:lnTo>
                <a:cubicBezTo>
                  <a:pt x="289260" y="493914"/>
                  <a:pt x="297024" y="499753"/>
                  <a:pt x="305190" y="499753"/>
                </a:cubicBezTo>
                <a:cubicBezTo>
                  <a:pt x="313155" y="499753"/>
                  <a:pt x="320919" y="494015"/>
                  <a:pt x="327069" y="483646"/>
                </a:cubicBezTo>
                <a:lnTo>
                  <a:pt x="387865" y="380861"/>
                </a:lnTo>
                <a:lnTo>
                  <a:pt x="498972" y="386700"/>
                </a:lnTo>
                <a:cubicBezTo>
                  <a:pt x="529521" y="388311"/>
                  <a:pt x="565716" y="400492"/>
                  <a:pt x="581344" y="414485"/>
                </a:cubicBezTo>
                <a:cubicBezTo>
                  <a:pt x="597072" y="428679"/>
                  <a:pt x="609473" y="464015"/>
                  <a:pt x="609473" y="494820"/>
                </a:cubicBezTo>
                <a:lnTo>
                  <a:pt x="609473" y="529048"/>
                </a:lnTo>
                <a:cubicBezTo>
                  <a:pt x="609473" y="561061"/>
                  <a:pt x="583360" y="587034"/>
                  <a:pt x="551399" y="587034"/>
                </a:cubicBezTo>
                <a:lnTo>
                  <a:pt x="58074" y="587034"/>
                </a:lnTo>
                <a:cubicBezTo>
                  <a:pt x="26012" y="587034"/>
                  <a:pt x="0" y="561061"/>
                  <a:pt x="0" y="529048"/>
                </a:cubicBezTo>
                <a:lnTo>
                  <a:pt x="0" y="494820"/>
                </a:lnTo>
                <a:cubicBezTo>
                  <a:pt x="0" y="464015"/>
                  <a:pt x="12401" y="428679"/>
                  <a:pt x="28129" y="414485"/>
                </a:cubicBezTo>
                <a:cubicBezTo>
                  <a:pt x="43757" y="400492"/>
                  <a:pt x="79851" y="388311"/>
                  <a:pt x="110501" y="386700"/>
                </a:cubicBezTo>
                <a:close/>
                <a:moveTo>
                  <a:pt x="316407" y="206077"/>
                </a:moveTo>
                <a:lnTo>
                  <a:pt x="316407" y="272924"/>
                </a:lnTo>
                <a:cubicBezTo>
                  <a:pt x="325379" y="271817"/>
                  <a:pt x="331832" y="269703"/>
                  <a:pt x="335965" y="266783"/>
                </a:cubicBezTo>
                <a:cubicBezTo>
                  <a:pt x="343023" y="261548"/>
                  <a:pt x="346551" y="252488"/>
                  <a:pt x="346551" y="239602"/>
                </a:cubicBezTo>
                <a:cubicBezTo>
                  <a:pt x="346551" y="229736"/>
                  <a:pt x="343224" y="222084"/>
                  <a:pt x="336570" y="216346"/>
                </a:cubicBezTo>
                <a:cubicBezTo>
                  <a:pt x="332638" y="213024"/>
                  <a:pt x="325884" y="209601"/>
                  <a:pt x="316407" y="206077"/>
                </a:cubicBezTo>
                <a:close/>
                <a:moveTo>
                  <a:pt x="299872" y="94230"/>
                </a:moveTo>
                <a:cubicBezTo>
                  <a:pt x="289891" y="94431"/>
                  <a:pt x="282531" y="97149"/>
                  <a:pt x="277793" y="102183"/>
                </a:cubicBezTo>
                <a:cubicBezTo>
                  <a:pt x="272954" y="107317"/>
                  <a:pt x="270534" y="114163"/>
                  <a:pt x="270534" y="122922"/>
                </a:cubicBezTo>
                <a:cubicBezTo>
                  <a:pt x="270534" y="132586"/>
                  <a:pt x="274163" y="140137"/>
                  <a:pt x="281322" y="145674"/>
                </a:cubicBezTo>
                <a:cubicBezTo>
                  <a:pt x="285354" y="148795"/>
                  <a:pt x="291504" y="151613"/>
                  <a:pt x="299872" y="154231"/>
                </a:cubicBezTo>
                <a:close/>
                <a:moveTo>
                  <a:pt x="316407" y="42585"/>
                </a:moveTo>
                <a:lnTo>
                  <a:pt x="316407" y="56478"/>
                </a:lnTo>
                <a:cubicBezTo>
                  <a:pt x="334957" y="57887"/>
                  <a:pt x="349576" y="62518"/>
                  <a:pt x="360061" y="70169"/>
                </a:cubicBezTo>
                <a:cubicBezTo>
                  <a:pt x="379318" y="82350"/>
                  <a:pt x="389198" y="102082"/>
                  <a:pt x="389904" y="129465"/>
                </a:cubicBezTo>
                <a:lnTo>
                  <a:pt x="344837" y="129465"/>
                </a:lnTo>
                <a:cubicBezTo>
                  <a:pt x="344031" y="119297"/>
                  <a:pt x="342317" y="111948"/>
                  <a:pt x="339797" y="107217"/>
                </a:cubicBezTo>
                <a:cubicBezTo>
                  <a:pt x="335562" y="99163"/>
                  <a:pt x="327698" y="94733"/>
                  <a:pt x="316407" y="93928"/>
                </a:cubicBezTo>
                <a:lnTo>
                  <a:pt x="316407" y="159063"/>
                </a:lnTo>
                <a:cubicBezTo>
                  <a:pt x="343527" y="168426"/>
                  <a:pt x="361674" y="176681"/>
                  <a:pt x="371050" y="183829"/>
                </a:cubicBezTo>
                <a:cubicBezTo>
                  <a:pt x="386375" y="195809"/>
                  <a:pt x="394037" y="212722"/>
                  <a:pt x="394037" y="234467"/>
                </a:cubicBezTo>
                <a:cubicBezTo>
                  <a:pt x="394037" y="263159"/>
                  <a:pt x="383451" y="284099"/>
                  <a:pt x="362380" y="297086"/>
                </a:cubicBezTo>
                <a:cubicBezTo>
                  <a:pt x="349475" y="305039"/>
                  <a:pt x="334151" y="309670"/>
                  <a:pt x="316407" y="311079"/>
                </a:cubicBezTo>
                <a:lnTo>
                  <a:pt x="316407" y="318328"/>
                </a:lnTo>
                <a:cubicBezTo>
                  <a:pt x="388593" y="313697"/>
                  <a:pt x="445959" y="253696"/>
                  <a:pt x="445959" y="180507"/>
                </a:cubicBezTo>
                <a:cubicBezTo>
                  <a:pt x="445959" y="107217"/>
                  <a:pt x="388593" y="47316"/>
                  <a:pt x="316407" y="42585"/>
                </a:cubicBezTo>
                <a:close/>
                <a:moveTo>
                  <a:pt x="299872" y="42484"/>
                </a:moveTo>
                <a:cubicBezTo>
                  <a:pt x="226980" y="46410"/>
                  <a:pt x="168808" y="106713"/>
                  <a:pt x="168808" y="180507"/>
                </a:cubicBezTo>
                <a:cubicBezTo>
                  <a:pt x="168808" y="254199"/>
                  <a:pt x="226980" y="314502"/>
                  <a:pt x="299872" y="318428"/>
                </a:cubicBezTo>
                <a:lnTo>
                  <a:pt x="299872" y="311381"/>
                </a:lnTo>
                <a:cubicBezTo>
                  <a:pt x="277390" y="308864"/>
                  <a:pt x="260553" y="303931"/>
                  <a:pt x="249564" y="296683"/>
                </a:cubicBezTo>
                <a:cubicBezTo>
                  <a:pt x="230005" y="283596"/>
                  <a:pt x="220427" y="261246"/>
                  <a:pt x="220729" y="229635"/>
                </a:cubicBezTo>
                <a:lnTo>
                  <a:pt x="266904" y="229635"/>
                </a:lnTo>
                <a:cubicBezTo>
                  <a:pt x="268518" y="244031"/>
                  <a:pt x="270736" y="253696"/>
                  <a:pt x="273659" y="258528"/>
                </a:cubicBezTo>
                <a:cubicBezTo>
                  <a:pt x="278095" y="266179"/>
                  <a:pt x="286867" y="271112"/>
                  <a:pt x="299872" y="273428"/>
                </a:cubicBezTo>
                <a:lnTo>
                  <a:pt x="299872" y="200440"/>
                </a:lnTo>
                <a:lnTo>
                  <a:pt x="285959" y="196312"/>
                </a:lnTo>
                <a:cubicBezTo>
                  <a:pt x="264182" y="189970"/>
                  <a:pt x="248757" y="181010"/>
                  <a:pt x="239784" y="169634"/>
                </a:cubicBezTo>
                <a:cubicBezTo>
                  <a:pt x="230811" y="158258"/>
                  <a:pt x="226375" y="144466"/>
                  <a:pt x="226375" y="128459"/>
                </a:cubicBezTo>
                <a:cubicBezTo>
                  <a:pt x="226375" y="117787"/>
                  <a:pt x="228089" y="108223"/>
                  <a:pt x="231618" y="99566"/>
                </a:cubicBezTo>
                <a:cubicBezTo>
                  <a:pt x="235046" y="90908"/>
                  <a:pt x="239986" y="83357"/>
                  <a:pt x="246237" y="77115"/>
                </a:cubicBezTo>
                <a:cubicBezTo>
                  <a:pt x="254302" y="69062"/>
                  <a:pt x="263376" y="63424"/>
                  <a:pt x="273256" y="60404"/>
                </a:cubicBezTo>
                <a:cubicBezTo>
                  <a:pt x="279406" y="58390"/>
                  <a:pt x="288177" y="56981"/>
                  <a:pt x="299872" y="56075"/>
                </a:cubicBezTo>
                <a:close/>
                <a:moveTo>
                  <a:pt x="307333" y="0"/>
                </a:moveTo>
                <a:cubicBezTo>
                  <a:pt x="407043" y="0"/>
                  <a:pt x="488101" y="80941"/>
                  <a:pt x="488101" y="180507"/>
                </a:cubicBezTo>
                <a:cubicBezTo>
                  <a:pt x="488101" y="279971"/>
                  <a:pt x="407043" y="361013"/>
                  <a:pt x="307333" y="361013"/>
                </a:cubicBezTo>
                <a:cubicBezTo>
                  <a:pt x="207724" y="361013"/>
                  <a:pt x="126665" y="279971"/>
                  <a:pt x="126665" y="180507"/>
                </a:cubicBezTo>
                <a:cubicBezTo>
                  <a:pt x="126665" y="80941"/>
                  <a:pt x="207724" y="0"/>
                  <a:pt x="3073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anchor="ctr">
            <a:normAutofit/>
          </a:bodyPr>
          <a:lstStyle/>
          <a:p>
            <a:pPr algn="ctr"/>
            <a:endParaRPr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2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>
            <p:custDataLst>
              <p:tags r:id="rId1"/>
            </p:custDataLst>
          </p:nvPr>
        </p:nvGrpSpPr>
        <p:grpSpPr>
          <a:xfrm>
            <a:off x="174086" y="6406357"/>
            <a:ext cx="11826620" cy="326230"/>
            <a:chOff x="174086" y="6406357"/>
            <a:chExt cx="11826620" cy="326230"/>
          </a:xfrm>
        </p:grpSpPr>
        <p:grpSp>
          <p:nvGrpSpPr>
            <p:cNvPr id="28" name="组合 27"/>
            <p:cNvGrpSpPr/>
            <p:nvPr userDrawn="1"/>
          </p:nvGrpSpPr>
          <p:grpSpPr>
            <a:xfrm>
              <a:off x="11655428" y="6406357"/>
              <a:ext cx="345278" cy="326230"/>
              <a:chOff x="185740" y="130970"/>
              <a:chExt cx="345278" cy="326230"/>
            </a:xfrm>
          </p:grpSpPr>
          <p:sp>
            <p:nvSpPr>
              <p:cNvPr id="33" name="平行四边形 32"/>
              <p:cNvSpPr/>
              <p:nvPr userDrawn="1">
                <p:custDataLst>
                  <p:tags r:id="rId2"/>
                </p:custDataLst>
              </p:nvPr>
            </p:nvSpPr>
            <p:spPr>
              <a:xfrm>
                <a:off x="185740" y="130970"/>
                <a:ext cx="183356" cy="180975"/>
              </a:xfrm>
              <a:prstGeom prst="parallelogram">
                <a:avLst>
                  <a:gd name="adj" fmla="val 51316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平行四边形 33"/>
              <p:cNvSpPr/>
              <p:nvPr userDrawn="1">
                <p:custDataLst>
                  <p:tags r:id="rId3"/>
                </p:custDataLst>
              </p:nvPr>
            </p:nvSpPr>
            <p:spPr>
              <a:xfrm flipV="1">
                <a:off x="185740" y="311944"/>
                <a:ext cx="169068" cy="145256"/>
              </a:xfrm>
              <a:prstGeom prst="parallelogram">
                <a:avLst>
                  <a:gd name="adj" fmla="val 5273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平行四边形 34"/>
              <p:cNvSpPr/>
              <p:nvPr userDrawn="1">
                <p:custDataLst>
                  <p:tags r:id="rId4"/>
                </p:custDataLst>
              </p:nvPr>
            </p:nvSpPr>
            <p:spPr>
              <a:xfrm flipH="1">
                <a:off x="342899" y="395288"/>
                <a:ext cx="97631" cy="59531"/>
              </a:xfrm>
              <a:prstGeom prst="parallelogram">
                <a:avLst>
                  <a:gd name="adj" fmla="val 5700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平行四边形 35"/>
              <p:cNvSpPr/>
              <p:nvPr userDrawn="1">
                <p:custDataLst>
                  <p:tags r:id="rId5"/>
                </p:custDataLst>
              </p:nvPr>
            </p:nvSpPr>
            <p:spPr>
              <a:xfrm flipH="1">
                <a:off x="433387" y="395288"/>
                <a:ext cx="97631" cy="59531"/>
              </a:xfrm>
              <a:prstGeom prst="parallelogram">
                <a:avLst>
                  <a:gd name="adj" fmla="val 5700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 userDrawn="1"/>
          </p:nvGrpSpPr>
          <p:grpSpPr>
            <a:xfrm>
              <a:off x="174086" y="6563934"/>
              <a:ext cx="370719" cy="130397"/>
              <a:chOff x="11645068" y="164305"/>
              <a:chExt cx="370719" cy="130397"/>
            </a:xfrm>
          </p:grpSpPr>
          <p:sp>
            <p:nvSpPr>
              <p:cNvPr id="30" name="平行四边形 29"/>
              <p:cNvSpPr/>
              <p:nvPr userDrawn="1">
                <p:custDataLst>
                  <p:tags r:id="rId6"/>
                </p:custDataLst>
              </p:nvPr>
            </p:nvSpPr>
            <p:spPr>
              <a:xfrm flipV="1">
                <a:off x="11645068" y="164305"/>
                <a:ext cx="149669" cy="128589"/>
              </a:xfrm>
              <a:prstGeom prst="parallelogram">
                <a:avLst>
                  <a:gd name="adj" fmla="val 5273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平行四边形 30"/>
              <p:cNvSpPr/>
              <p:nvPr userDrawn="1">
                <p:custDataLst>
                  <p:tags r:id="rId7"/>
                </p:custDataLst>
              </p:nvPr>
            </p:nvSpPr>
            <p:spPr>
              <a:xfrm flipH="1">
                <a:off x="11930812" y="242888"/>
                <a:ext cx="84975" cy="51814"/>
              </a:xfrm>
              <a:prstGeom prst="parallelogram">
                <a:avLst>
                  <a:gd name="adj" fmla="val 5700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平行四边形 31"/>
              <p:cNvSpPr/>
              <p:nvPr userDrawn="1">
                <p:custDataLst>
                  <p:tags r:id="rId8"/>
                </p:custDataLst>
              </p:nvPr>
            </p:nvSpPr>
            <p:spPr>
              <a:xfrm flipV="1">
                <a:off x="11768893" y="164305"/>
                <a:ext cx="149669" cy="128589"/>
              </a:xfrm>
              <a:prstGeom prst="parallelogram">
                <a:avLst>
                  <a:gd name="adj" fmla="val 5273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1" name="Title 6"/>
          <p:cNvSpPr txBox="1"/>
          <p:nvPr>
            <p:custDataLst>
              <p:tags r:id="rId9"/>
            </p:custDataLst>
          </p:nvPr>
        </p:nvSpPr>
        <p:spPr>
          <a:xfrm>
            <a:off x="608399" y="3816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Brand identity</a:t>
            </a:r>
            <a:endParaRPr altLang="zh-CN" sz="3200" b="1" spc="15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0"/>
            </p:custDataLst>
          </p:nvPr>
        </p:nvSpPr>
        <p:spPr>
          <a:xfrm>
            <a:off x="636905" y="1213485"/>
            <a:ext cx="581025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Clr>
                <a:srgbClr val="FED000"/>
              </a:buClr>
              <a:buFont typeface="Wingdings" panose="05000000000000000000" charset="0"/>
              <a:buChar char="n"/>
            </a:pPr>
            <a:r>
              <a:rPr lang="en-US" altLang="zh-CN"/>
              <a:t>Brand name</a:t>
            </a:r>
            <a:endParaRPr lang="en-US" altLang="zh-CN"/>
          </a:p>
          <a:p>
            <a:pPr marL="285750" lvl="1" indent="-285750" algn="l">
              <a:buClr>
                <a:srgbClr val="000000"/>
              </a:buClr>
              <a:buSzPct val="60000"/>
              <a:buFont typeface="Wingdings" panose="05000000000000000000" charset="0"/>
              <a:buChar char="l"/>
            </a:pPr>
            <a:r>
              <a:rPr lang="en-US" altLang="zh-CN"/>
              <a:t>Quicart </a:t>
            </a:r>
            <a:r>
              <a:rPr lang="zh-CN" altLang="en-US"/>
              <a:t>（</a:t>
            </a:r>
            <a:r>
              <a:rPr lang="en-US" altLang="zh-CN"/>
              <a:t>quick+cart</a:t>
            </a:r>
            <a:r>
              <a:rPr lang="zh-CN" altLang="en-US"/>
              <a:t>）</a:t>
            </a:r>
            <a:endParaRPr lang="en-US" altLang="zh-CN"/>
          </a:p>
          <a:p>
            <a:pPr marL="285750" indent="-285750">
              <a:buClr>
                <a:srgbClr val="FED000"/>
              </a:buClr>
              <a:buFont typeface="Wingdings" panose="05000000000000000000" charset="0"/>
              <a:buChar char="n"/>
            </a:pPr>
            <a:endParaRPr lang="en-US" altLang="zh-CN"/>
          </a:p>
          <a:p>
            <a:pPr marL="285750" indent="-285750">
              <a:buClr>
                <a:srgbClr val="FED000"/>
              </a:buClr>
              <a:buFont typeface="Wingdings" panose="05000000000000000000" charset="0"/>
              <a:buChar char="n"/>
            </a:pPr>
            <a:r>
              <a:rPr lang="en-US" altLang="zh-CN"/>
              <a:t>Slogan</a:t>
            </a:r>
            <a:endParaRPr lang="en-US" altLang="zh-CN"/>
          </a:p>
          <a:p>
            <a:pPr marL="285750" lvl="1" indent="-285750" algn="l">
              <a:buClr>
                <a:srgbClr val="000000"/>
              </a:buClr>
              <a:buSzPct val="60000"/>
              <a:buFont typeface="Wingdings" panose="05000000000000000000" charset="0"/>
              <a:buChar char="l"/>
            </a:pPr>
            <a:r>
              <a:rPr lang="en-US" altLang="zh-CN"/>
              <a:t>Fast Meets Feast</a:t>
            </a:r>
            <a:endParaRPr lang="en-US" altLang="zh-CN"/>
          </a:p>
          <a:p>
            <a:pPr marL="285750" indent="-285750">
              <a:buClr>
                <a:srgbClr val="FED000"/>
              </a:buClr>
              <a:buFont typeface="Wingdings" panose="05000000000000000000" charset="0"/>
              <a:buChar char="n"/>
            </a:pPr>
            <a:endParaRPr lang="en-US" altLang="zh-CN"/>
          </a:p>
          <a:p>
            <a:pPr marL="0" lvl="1" indent="-285750" algn="l">
              <a:buClr>
                <a:srgbClr val="FED000"/>
              </a:buClr>
              <a:buSzTx/>
              <a:buFont typeface="Wingdings" panose="05000000000000000000" charset="0"/>
              <a:buChar char="n"/>
            </a:pPr>
            <a:r>
              <a:rPr lang="en-US" altLang="zh-CN">
                <a:sym typeface="+mn-ea"/>
              </a:rPr>
              <a:t>Typohraphy</a:t>
            </a:r>
            <a:endParaRPr lang="en-US" altLang="zh-CN">
              <a:sym typeface="+mn-ea"/>
            </a:endParaRPr>
          </a:p>
          <a:p>
            <a:pPr marL="285750" lvl="1" indent="-285750" algn="l">
              <a:buClr>
                <a:srgbClr val="000000"/>
              </a:buClr>
              <a:buSzPct val="60000"/>
              <a:buFont typeface="Wingdings" panose="05000000000000000000" charset="0"/>
              <a:buChar char="l"/>
            </a:pPr>
            <a:r>
              <a:rPr lang="en-US" altLang="zh-CN">
                <a:sym typeface="+mn-ea"/>
              </a:rPr>
              <a:t>Smooth and dynamic fonts</a:t>
            </a:r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speed</a:t>
            </a:r>
            <a:r>
              <a:rPr lang="zh-CN" altLang="en-US">
                <a:sym typeface="+mn-ea"/>
              </a:rPr>
              <a:t>）</a:t>
            </a:r>
            <a:endParaRPr lang="zh-CN" altLang="en-US"/>
          </a:p>
          <a:p>
            <a:pPr marL="285750" lvl="1" indent="-285750" algn="l">
              <a:buClr>
                <a:srgbClr val="000000"/>
              </a:buClr>
              <a:buSzPct val="60000"/>
              <a:buFont typeface="Wingdings" panose="05000000000000000000" charset="0"/>
              <a:buChar char="l"/>
            </a:pPr>
            <a:r>
              <a:rPr lang="en-US" altLang="zh-CN">
                <a:sym typeface="+mn-ea"/>
              </a:rPr>
              <a:t>Replace dot with logo</a:t>
            </a:r>
            <a:endParaRPr lang="en-US" altLang="zh-CN"/>
          </a:p>
          <a:p>
            <a:pPr marL="285750" lvl="1" indent="-285750" algn="l">
              <a:buClr>
                <a:srgbClr val="000000"/>
              </a:buClr>
              <a:buSzPct val="60000"/>
              <a:buFont typeface="Wingdings" panose="05000000000000000000" charset="0"/>
              <a:buChar char="l"/>
            </a:pPr>
            <a:r>
              <a:rPr lang="en-US" altLang="zh-CN">
                <a:sym typeface="+mn-ea"/>
              </a:rPr>
              <a:t>Matched color</a:t>
            </a:r>
            <a:endParaRPr lang="en-US" altLang="zh-CN"/>
          </a:p>
          <a:p>
            <a:pPr marL="285750" lvl="1" indent="-285750" algn="l">
              <a:buClr>
                <a:srgbClr val="000000"/>
              </a:buClr>
              <a:buSzPct val="60000"/>
              <a:buFont typeface="Wingdings" panose="05000000000000000000" charset="0"/>
              <a:buChar char="l"/>
            </a:pPr>
            <a:endParaRPr lang="en-US" altLang="zh-CN"/>
          </a:p>
          <a:p>
            <a:pPr marL="285750" lvl="1" indent="-285750" algn="l">
              <a:buClr>
                <a:srgbClr val="FED000"/>
              </a:buClr>
              <a:buSzTx/>
              <a:buFont typeface="Wingdings" panose="05000000000000000000" charset="0"/>
              <a:buChar char="n"/>
            </a:pPr>
            <a:endParaRPr lang="en-US" altLang="zh-CN"/>
          </a:p>
        </p:txBody>
      </p:sp>
      <p:sp>
        <p:nvSpPr>
          <p:cNvPr id="3" name="文本框 2"/>
          <p:cNvSpPr txBox="1"/>
          <p:nvPr>
            <p:custDataLst>
              <p:tags r:id="rId11"/>
            </p:custDataLst>
          </p:nvPr>
        </p:nvSpPr>
        <p:spPr>
          <a:xfrm>
            <a:off x="6869430" y="1213485"/>
            <a:ext cx="427863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Clr>
                <a:srgbClr val="FED000"/>
              </a:buClr>
              <a:buFont typeface="Wingdings" panose="05000000000000000000" charset="0"/>
              <a:buChar char="n"/>
            </a:pPr>
            <a:r>
              <a:rPr lang="en-US" altLang="zh-CN">
                <a:sym typeface="+mn-ea"/>
              </a:rPr>
              <a:t>Logo</a:t>
            </a:r>
            <a:endParaRPr lang="en-US" altLang="zh-CN"/>
          </a:p>
          <a:p>
            <a:pPr marL="285750" lvl="1" indent="-285750" algn="l">
              <a:buClr>
                <a:srgbClr val="000000"/>
              </a:buClr>
              <a:buSzPct val="60000"/>
              <a:buFont typeface="Wingdings" panose="05000000000000000000" charset="0"/>
              <a:buChar char="l"/>
            </a:pPr>
            <a:r>
              <a:rPr lang="en-US" altLang="zh-CN">
                <a:sym typeface="+mn-ea"/>
              </a:rPr>
              <a:t>Yellow</a:t>
            </a:r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cheap/positivity</a:t>
            </a:r>
            <a:r>
              <a:rPr lang="zh-CN" altLang="en-US">
                <a:sym typeface="+mn-ea"/>
              </a:rPr>
              <a:t>）</a:t>
            </a:r>
            <a:r>
              <a:rPr lang="en-US" altLang="zh-CN">
                <a:sym typeface="+mn-ea"/>
              </a:rPr>
              <a:t>Blue</a:t>
            </a:r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dependable</a:t>
            </a:r>
            <a:r>
              <a:rPr lang="zh-CN" altLang="en-US">
                <a:sym typeface="+mn-ea"/>
              </a:rPr>
              <a:t>）</a:t>
            </a:r>
            <a:endParaRPr lang="zh-CN" altLang="en-US"/>
          </a:p>
          <a:p>
            <a:pPr marL="285750" lvl="1" indent="-285750" algn="l">
              <a:buClr>
                <a:srgbClr val="000000"/>
              </a:buClr>
              <a:buSzPct val="60000"/>
              <a:buFont typeface="Wingdings" panose="05000000000000000000" charset="0"/>
              <a:buChar char="l"/>
            </a:pPr>
            <a:r>
              <a:rPr lang="en-US" altLang="zh-CN">
                <a:sym typeface="+mn-ea"/>
              </a:rPr>
              <a:t>Double-decker cart</a:t>
            </a:r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varied</a:t>
            </a:r>
            <a:r>
              <a:rPr lang="zh-CN" altLang="en-US">
                <a:sym typeface="+mn-ea"/>
              </a:rPr>
              <a:t>）</a:t>
            </a:r>
            <a:endParaRPr lang="en-US" altLang="zh-CN"/>
          </a:p>
          <a:p>
            <a:pPr marL="285750" lvl="1" indent="-285750" algn="l">
              <a:buClr>
                <a:srgbClr val="000000"/>
              </a:buClr>
              <a:buSzPct val="60000"/>
              <a:buFont typeface="Wingdings" panose="05000000000000000000" charset="0"/>
              <a:buChar char="l"/>
            </a:pPr>
            <a:r>
              <a:rPr lang="en-US" altLang="zh-CN">
                <a:sym typeface="+mn-ea"/>
              </a:rPr>
              <a:t>Visual effect line</a:t>
            </a:r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speed</a:t>
            </a:r>
            <a:r>
              <a:rPr lang="zh-CN" altLang="en-US">
                <a:sym typeface="+mn-ea"/>
              </a:rPr>
              <a:t>）</a:t>
            </a:r>
            <a:endParaRPr lang="zh-CN" altLang="en-US"/>
          </a:p>
          <a:p>
            <a:pPr marL="285750" lvl="1" indent="-285750" algn="l">
              <a:buClr>
                <a:srgbClr val="000000"/>
              </a:buClr>
              <a:buSzPct val="60000"/>
              <a:buFont typeface="Wingdings" panose="05000000000000000000" charset="0"/>
              <a:buChar char="l"/>
            </a:pPr>
            <a:r>
              <a:rPr lang="en-US" altLang="zh-CN">
                <a:sym typeface="+mn-ea"/>
              </a:rPr>
              <a:t>Hexagon</a:t>
            </a:r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USP</a:t>
            </a:r>
            <a:r>
              <a:rPr lang="zh-CN" altLang="en-US">
                <a:sym typeface="+mn-ea"/>
              </a:rPr>
              <a:t>）</a:t>
            </a:r>
            <a:endParaRPr lang="zh-CN" altLang="en-US"/>
          </a:p>
          <a:p>
            <a:pPr marL="0" lvl="1" indent="0" algn="l">
              <a:buClr>
                <a:srgbClr val="FED000"/>
              </a:buClr>
              <a:buSzTx/>
              <a:buFont typeface="Wingdings" panose="05000000000000000000" charset="0"/>
              <a:buNone/>
            </a:pPr>
            <a:endParaRPr lang="en-US" altLang="zh-CN"/>
          </a:p>
        </p:txBody>
      </p:sp>
      <p:pic>
        <p:nvPicPr>
          <p:cNvPr id="4" name="图片 3" descr="logo(1)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56755" y="3520440"/>
            <a:ext cx="3175635" cy="2381250"/>
          </a:xfrm>
          <a:prstGeom prst="rect">
            <a:avLst/>
          </a:prstGeom>
        </p:spPr>
      </p:pic>
      <p:pic>
        <p:nvPicPr>
          <p:cNvPr id="5" name="图片 4" descr="typo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1520" y="3877945"/>
            <a:ext cx="4292600" cy="2592705"/>
          </a:xfrm>
          <a:prstGeom prst="rect">
            <a:avLst/>
          </a:prstGeom>
        </p:spPr>
      </p:pic>
    </p:spTree>
    <p:custDataLst>
      <p:tags r:id="rId1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>
            <p:custDataLst>
              <p:tags r:id="rId1"/>
            </p:custDataLst>
          </p:nvPr>
        </p:nvGrpSpPr>
        <p:grpSpPr>
          <a:xfrm>
            <a:off x="174086" y="6406357"/>
            <a:ext cx="11826620" cy="326230"/>
            <a:chOff x="174086" y="6406357"/>
            <a:chExt cx="11826620" cy="326230"/>
          </a:xfrm>
        </p:grpSpPr>
        <p:grpSp>
          <p:nvGrpSpPr>
            <p:cNvPr id="28" name="组合 27"/>
            <p:cNvGrpSpPr/>
            <p:nvPr userDrawn="1"/>
          </p:nvGrpSpPr>
          <p:grpSpPr>
            <a:xfrm>
              <a:off x="11655428" y="6406357"/>
              <a:ext cx="345278" cy="326230"/>
              <a:chOff x="185740" y="130970"/>
              <a:chExt cx="345278" cy="326230"/>
            </a:xfrm>
          </p:grpSpPr>
          <p:sp>
            <p:nvSpPr>
              <p:cNvPr id="33" name="平行四边形 32"/>
              <p:cNvSpPr/>
              <p:nvPr userDrawn="1">
                <p:custDataLst>
                  <p:tags r:id="rId2"/>
                </p:custDataLst>
              </p:nvPr>
            </p:nvSpPr>
            <p:spPr>
              <a:xfrm>
                <a:off x="185740" y="130970"/>
                <a:ext cx="183356" cy="180975"/>
              </a:xfrm>
              <a:prstGeom prst="parallelogram">
                <a:avLst>
                  <a:gd name="adj" fmla="val 51316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平行四边形 33"/>
              <p:cNvSpPr/>
              <p:nvPr userDrawn="1">
                <p:custDataLst>
                  <p:tags r:id="rId3"/>
                </p:custDataLst>
              </p:nvPr>
            </p:nvSpPr>
            <p:spPr>
              <a:xfrm flipV="1">
                <a:off x="185740" y="311944"/>
                <a:ext cx="169068" cy="145256"/>
              </a:xfrm>
              <a:prstGeom prst="parallelogram">
                <a:avLst>
                  <a:gd name="adj" fmla="val 5273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平行四边形 34"/>
              <p:cNvSpPr/>
              <p:nvPr userDrawn="1">
                <p:custDataLst>
                  <p:tags r:id="rId4"/>
                </p:custDataLst>
              </p:nvPr>
            </p:nvSpPr>
            <p:spPr>
              <a:xfrm flipH="1">
                <a:off x="342899" y="395288"/>
                <a:ext cx="97631" cy="59531"/>
              </a:xfrm>
              <a:prstGeom prst="parallelogram">
                <a:avLst>
                  <a:gd name="adj" fmla="val 5700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平行四边形 35"/>
              <p:cNvSpPr/>
              <p:nvPr userDrawn="1">
                <p:custDataLst>
                  <p:tags r:id="rId5"/>
                </p:custDataLst>
              </p:nvPr>
            </p:nvSpPr>
            <p:spPr>
              <a:xfrm flipH="1">
                <a:off x="433387" y="395288"/>
                <a:ext cx="97631" cy="59531"/>
              </a:xfrm>
              <a:prstGeom prst="parallelogram">
                <a:avLst>
                  <a:gd name="adj" fmla="val 5700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 userDrawn="1"/>
          </p:nvGrpSpPr>
          <p:grpSpPr>
            <a:xfrm>
              <a:off x="174086" y="6563934"/>
              <a:ext cx="370719" cy="130397"/>
              <a:chOff x="11645068" y="164305"/>
              <a:chExt cx="370719" cy="130397"/>
            </a:xfrm>
          </p:grpSpPr>
          <p:sp>
            <p:nvSpPr>
              <p:cNvPr id="30" name="平行四边形 29"/>
              <p:cNvSpPr/>
              <p:nvPr userDrawn="1">
                <p:custDataLst>
                  <p:tags r:id="rId6"/>
                </p:custDataLst>
              </p:nvPr>
            </p:nvSpPr>
            <p:spPr>
              <a:xfrm flipV="1">
                <a:off x="11645068" y="164305"/>
                <a:ext cx="149669" cy="128589"/>
              </a:xfrm>
              <a:prstGeom prst="parallelogram">
                <a:avLst>
                  <a:gd name="adj" fmla="val 5273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平行四边形 30"/>
              <p:cNvSpPr/>
              <p:nvPr userDrawn="1">
                <p:custDataLst>
                  <p:tags r:id="rId7"/>
                </p:custDataLst>
              </p:nvPr>
            </p:nvSpPr>
            <p:spPr>
              <a:xfrm flipH="1">
                <a:off x="11930812" y="242888"/>
                <a:ext cx="84975" cy="51814"/>
              </a:xfrm>
              <a:prstGeom prst="parallelogram">
                <a:avLst>
                  <a:gd name="adj" fmla="val 5700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平行四边形 31"/>
              <p:cNvSpPr/>
              <p:nvPr userDrawn="1">
                <p:custDataLst>
                  <p:tags r:id="rId8"/>
                </p:custDataLst>
              </p:nvPr>
            </p:nvSpPr>
            <p:spPr>
              <a:xfrm flipV="1">
                <a:off x="11768893" y="164305"/>
                <a:ext cx="149669" cy="128589"/>
              </a:xfrm>
              <a:prstGeom prst="parallelogram">
                <a:avLst>
                  <a:gd name="adj" fmla="val 5273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1" name="Title 6"/>
          <p:cNvSpPr txBox="1"/>
          <p:nvPr>
            <p:custDataLst>
              <p:tags r:id="rId9"/>
            </p:custDataLst>
          </p:nvPr>
        </p:nvSpPr>
        <p:spPr>
          <a:xfrm>
            <a:off x="608399" y="3816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Brand identity</a:t>
            </a:r>
            <a:endParaRPr altLang="zh-CN" sz="3200" b="1" spc="15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0"/>
            </p:custDataLst>
          </p:nvPr>
        </p:nvSpPr>
        <p:spPr>
          <a:xfrm>
            <a:off x="636905" y="1213485"/>
            <a:ext cx="1078420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Clr>
                <a:srgbClr val="FED000"/>
              </a:buClr>
              <a:buFont typeface="Wingdings" panose="05000000000000000000" charset="0"/>
              <a:buChar char="n"/>
            </a:pPr>
            <a:r>
              <a:rPr lang="en-US" altLang="zh-CN"/>
              <a:t>Archetype</a:t>
            </a:r>
            <a:endParaRPr lang="en-US" altLang="zh-CN"/>
          </a:p>
          <a:p>
            <a:pPr marL="285750" lvl="1" indent="-285750" algn="l">
              <a:buClr>
                <a:srgbClr val="000000"/>
              </a:buClr>
              <a:buSzPct val="60000"/>
              <a:buFont typeface="Wingdings" panose="05000000000000000000" charset="0"/>
              <a:buChar char="l"/>
            </a:pPr>
            <a:r>
              <a:rPr lang="en-US" altLang="zh-CN"/>
              <a:t>The Explorer</a:t>
            </a:r>
            <a:endParaRPr lang="en-US" altLang="zh-CN"/>
          </a:p>
          <a:p>
            <a:pPr marL="285750" lvl="1" indent="-285750" algn="l">
              <a:buClr>
                <a:srgbClr val="000000"/>
              </a:buClr>
              <a:buSzPct val="60000"/>
              <a:buFont typeface="Wingdings" panose="05000000000000000000" charset="0"/>
              <a:buChar char="l"/>
            </a:pPr>
            <a:r>
              <a:rPr lang="en-US" altLang="zh-CN"/>
              <a:t>The Caregiver</a:t>
            </a:r>
            <a:endParaRPr lang="en-US" altLang="zh-CN"/>
          </a:p>
          <a:p>
            <a:pPr marL="285750" lvl="1" indent="-285750" algn="l">
              <a:buClr>
                <a:srgbClr val="000000"/>
              </a:buClr>
              <a:buSzPct val="60000"/>
              <a:buFont typeface="Wingdings" panose="05000000000000000000" charset="0"/>
              <a:buChar char="l"/>
            </a:pPr>
            <a:r>
              <a:rPr lang="en-US" altLang="zh-CN"/>
              <a:t>The Everyman</a:t>
            </a:r>
            <a:endParaRPr lang="en-US" altLang="zh-CN"/>
          </a:p>
          <a:p>
            <a:pPr marL="285750" lvl="1" indent="-285750" algn="l">
              <a:buClr>
                <a:srgbClr val="000000"/>
              </a:buClr>
              <a:buSzPct val="60000"/>
              <a:buFont typeface="Wingdings" panose="05000000000000000000" charset="0"/>
              <a:buChar char="l"/>
            </a:pPr>
            <a:endParaRPr lang="en-US" altLang="zh-CN"/>
          </a:p>
          <a:p>
            <a:pPr marL="285750" lvl="1" indent="-285750" algn="l">
              <a:buClr>
                <a:srgbClr val="000000"/>
              </a:buClr>
              <a:buSzPct val="60000"/>
              <a:buFont typeface="Wingdings" panose="05000000000000000000" charset="0"/>
              <a:buChar char="l"/>
            </a:pPr>
            <a:endParaRPr lang="en-US" altLang="zh-CN"/>
          </a:p>
          <a:p>
            <a:pPr marL="285750" indent="-285750">
              <a:buClr>
                <a:srgbClr val="FED000"/>
              </a:buClr>
              <a:buFont typeface="Wingdings" panose="05000000000000000000" charset="0"/>
              <a:buChar char="n"/>
            </a:pPr>
            <a:endParaRPr lang="en-US" altLang="zh-CN"/>
          </a:p>
          <a:p>
            <a:pPr marL="285750" lvl="1" indent="-285750" algn="l">
              <a:buClr>
                <a:srgbClr val="FED000"/>
              </a:buClr>
              <a:buSzTx/>
              <a:buFont typeface="Wingdings" panose="05000000000000000000" charset="0"/>
              <a:buChar char="n"/>
            </a:pPr>
            <a:r>
              <a:rPr lang="en-US" altLang="zh-CN"/>
              <a:t>Unique Selling Proposition (USP)</a:t>
            </a:r>
            <a:endParaRPr lang="en-US" altLang="zh-CN"/>
          </a:p>
          <a:p>
            <a:pPr marL="285750" lvl="1" indent="-285750" algn="l">
              <a:buClr>
                <a:srgbClr val="000000"/>
              </a:buClr>
              <a:buSzPct val="60000"/>
              <a:buFont typeface="Wingdings" panose="05000000000000000000" charset="0"/>
              <a:buChar char="l"/>
            </a:pPr>
            <a:r>
              <a:rPr lang="en-US" altLang="zh-CN"/>
              <a:t>Tips-free</a:t>
            </a:r>
            <a:endParaRPr lang="en-US" altLang="zh-CN"/>
          </a:p>
          <a:p>
            <a:pPr marL="285750" lvl="1" indent="-285750" algn="l">
              <a:buClr>
                <a:srgbClr val="000000"/>
              </a:buClr>
              <a:buSzPct val="60000"/>
              <a:buFont typeface="Wingdings" panose="05000000000000000000" charset="0"/>
              <a:buChar char="l"/>
            </a:pPr>
            <a:r>
              <a:rPr lang="en-US" altLang="zh-CN"/>
              <a:t>Various goods</a:t>
            </a:r>
            <a:endParaRPr lang="en-US" altLang="zh-CN"/>
          </a:p>
          <a:p>
            <a:pPr marL="0" lvl="1" indent="-285750" algn="l">
              <a:buClr>
                <a:srgbClr val="000000"/>
              </a:buClr>
              <a:buSzPct val="60000"/>
              <a:buFont typeface="Wingdings" panose="05000000000000000000" charset="0"/>
              <a:buChar char="l"/>
            </a:pPr>
            <a:r>
              <a:rPr lang="en-US" altLang="zh-CN"/>
              <a:t>Speed</a:t>
            </a:r>
            <a:endParaRPr lang="en-US" altLang="zh-CN"/>
          </a:p>
          <a:p>
            <a:pPr marL="0" lvl="1" indent="-285750" algn="l">
              <a:buClr>
                <a:srgbClr val="000000"/>
              </a:buClr>
              <a:buSzPct val="60000"/>
              <a:buFont typeface="Wingdings" panose="05000000000000000000" charset="0"/>
              <a:buChar char="l"/>
            </a:pPr>
            <a:r>
              <a:rPr lang="en-US" altLang="zh-CN">
                <a:sym typeface="+mn-ea"/>
              </a:rPr>
              <a:t>Reliable sources</a:t>
            </a:r>
            <a:endParaRPr lang="en-US" altLang="zh-CN"/>
          </a:p>
          <a:p>
            <a:pPr marL="285750" lvl="1" indent="-285750" algn="l">
              <a:buClr>
                <a:srgbClr val="000000"/>
              </a:buClr>
              <a:buSzPct val="60000"/>
              <a:buFont typeface="Wingdings" panose="05000000000000000000" charset="0"/>
              <a:buChar char="l"/>
            </a:pPr>
            <a:r>
              <a:rPr lang="en-US" altLang="zh-CN"/>
              <a:t>Cross-city delivery</a:t>
            </a:r>
            <a:endParaRPr lang="en-US" altLang="zh-CN"/>
          </a:p>
          <a:p>
            <a:pPr marL="0" lvl="1" indent="-285750" algn="l">
              <a:buClr>
                <a:srgbClr val="000000"/>
              </a:buClr>
              <a:buSzPct val="60000"/>
              <a:buFont typeface="Wingdings" panose="05000000000000000000" charset="0"/>
              <a:buChar char="l"/>
            </a:pPr>
            <a:r>
              <a:rPr lang="en-US" altLang="zh-CN">
                <a:sym typeface="+mn-ea"/>
              </a:rPr>
              <a:t>Three-direction scoring</a:t>
            </a:r>
            <a:endParaRPr lang="en-US" altLang="zh-CN"/>
          </a:p>
          <a:p>
            <a:pPr marL="285750" lvl="1" indent="-285750" algn="l">
              <a:buClr>
                <a:srgbClr val="000000"/>
              </a:buClr>
              <a:buSzPct val="60000"/>
              <a:buFont typeface="Wingdings" panose="05000000000000000000" charset="0"/>
              <a:buChar char="l"/>
            </a:pPr>
            <a:endParaRPr lang="en-US" altLang="zh-CN"/>
          </a:p>
        </p:txBody>
      </p:sp>
    </p:spTree>
    <p:custDataLst>
      <p:tags r:id="rId1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>
            <p:custDataLst>
              <p:tags r:id="rId1"/>
            </p:custDataLst>
          </p:nvPr>
        </p:nvGrpSpPr>
        <p:grpSpPr>
          <a:xfrm>
            <a:off x="174086" y="6406357"/>
            <a:ext cx="11826620" cy="326230"/>
            <a:chOff x="174086" y="6406357"/>
            <a:chExt cx="11826620" cy="326230"/>
          </a:xfrm>
        </p:grpSpPr>
        <p:grpSp>
          <p:nvGrpSpPr>
            <p:cNvPr id="28" name="组合 27"/>
            <p:cNvGrpSpPr/>
            <p:nvPr userDrawn="1"/>
          </p:nvGrpSpPr>
          <p:grpSpPr>
            <a:xfrm>
              <a:off x="11655428" y="6406357"/>
              <a:ext cx="345278" cy="326230"/>
              <a:chOff x="185740" y="130970"/>
              <a:chExt cx="345278" cy="326230"/>
            </a:xfrm>
          </p:grpSpPr>
          <p:sp>
            <p:nvSpPr>
              <p:cNvPr id="33" name="平行四边形 32"/>
              <p:cNvSpPr/>
              <p:nvPr userDrawn="1">
                <p:custDataLst>
                  <p:tags r:id="rId2"/>
                </p:custDataLst>
              </p:nvPr>
            </p:nvSpPr>
            <p:spPr>
              <a:xfrm>
                <a:off x="185740" y="130970"/>
                <a:ext cx="183356" cy="180975"/>
              </a:xfrm>
              <a:prstGeom prst="parallelogram">
                <a:avLst>
                  <a:gd name="adj" fmla="val 51316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平行四边形 33"/>
              <p:cNvSpPr/>
              <p:nvPr userDrawn="1">
                <p:custDataLst>
                  <p:tags r:id="rId3"/>
                </p:custDataLst>
              </p:nvPr>
            </p:nvSpPr>
            <p:spPr>
              <a:xfrm flipV="1">
                <a:off x="185740" y="311944"/>
                <a:ext cx="169068" cy="145256"/>
              </a:xfrm>
              <a:prstGeom prst="parallelogram">
                <a:avLst>
                  <a:gd name="adj" fmla="val 5273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平行四边形 34"/>
              <p:cNvSpPr/>
              <p:nvPr userDrawn="1">
                <p:custDataLst>
                  <p:tags r:id="rId4"/>
                </p:custDataLst>
              </p:nvPr>
            </p:nvSpPr>
            <p:spPr>
              <a:xfrm flipH="1">
                <a:off x="342899" y="395288"/>
                <a:ext cx="97631" cy="59531"/>
              </a:xfrm>
              <a:prstGeom prst="parallelogram">
                <a:avLst>
                  <a:gd name="adj" fmla="val 5700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平行四边形 35"/>
              <p:cNvSpPr/>
              <p:nvPr userDrawn="1">
                <p:custDataLst>
                  <p:tags r:id="rId5"/>
                </p:custDataLst>
              </p:nvPr>
            </p:nvSpPr>
            <p:spPr>
              <a:xfrm flipH="1">
                <a:off x="433387" y="395288"/>
                <a:ext cx="97631" cy="59531"/>
              </a:xfrm>
              <a:prstGeom prst="parallelogram">
                <a:avLst>
                  <a:gd name="adj" fmla="val 5700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 userDrawn="1"/>
          </p:nvGrpSpPr>
          <p:grpSpPr>
            <a:xfrm>
              <a:off x="174086" y="6563934"/>
              <a:ext cx="370719" cy="130397"/>
              <a:chOff x="11645068" y="164305"/>
              <a:chExt cx="370719" cy="130397"/>
            </a:xfrm>
          </p:grpSpPr>
          <p:sp>
            <p:nvSpPr>
              <p:cNvPr id="30" name="平行四边形 29"/>
              <p:cNvSpPr/>
              <p:nvPr userDrawn="1">
                <p:custDataLst>
                  <p:tags r:id="rId6"/>
                </p:custDataLst>
              </p:nvPr>
            </p:nvSpPr>
            <p:spPr>
              <a:xfrm flipV="1">
                <a:off x="11645068" y="164305"/>
                <a:ext cx="149669" cy="128589"/>
              </a:xfrm>
              <a:prstGeom prst="parallelogram">
                <a:avLst>
                  <a:gd name="adj" fmla="val 5273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平行四边形 30"/>
              <p:cNvSpPr/>
              <p:nvPr userDrawn="1">
                <p:custDataLst>
                  <p:tags r:id="rId7"/>
                </p:custDataLst>
              </p:nvPr>
            </p:nvSpPr>
            <p:spPr>
              <a:xfrm flipH="1">
                <a:off x="11930812" y="242888"/>
                <a:ext cx="84975" cy="51814"/>
              </a:xfrm>
              <a:prstGeom prst="parallelogram">
                <a:avLst>
                  <a:gd name="adj" fmla="val 5700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平行四边形 31"/>
              <p:cNvSpPr/>
              <p:nvPr userDrawn="1">
                <p:custDataLst>
                  <p:tags r:id="rId8"/>
                </p:custDataLst>
              </p:nvPr>
            </p:nvSpPr>
            <p:spPr>
              <a:xfrm flipV="1">
                <a:off x="11768893" y="164305"/>
                <a:ext cx="149669" cy="128589"/>
              </a:xfrm>
              <a:prstGeom prst="parallelogram">
                <a:avLst>
                  <a:gd name="adj" fmla="val 5273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1" name="Title 6"/>
          <p:cNvSpPr txBox="1"/>
          <p:nvPr>
            <p:custDataLst>
              <p:tags r:id="rId9"/>
            </p:custDataLst>
          </p:nvPr>
        </p:nvSpPr>
        <p:spPr>
          <a:xfrm>
            <a:off x="608399" y="3816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Conclusion</a:t>
            </a:r>
            <a:endParaRPr altLang="zh-CN" sz="3200" b="1" spc="15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0"/>
            </p:custDataLst>
          </p:nvPr>
        </p:nvSpPr>
        <p:spPr>
          <a:xfrm>
            <a:off x="636905" y="1213485"/>
            <a:ext cx="10784205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Clr>
                <a:srgbClr val="FED000"/>
              </a:buClr>
              <a:buFont typeface="Wingdings" panose="05000000000000000000" charset="0"/>
              <a:buChar char="n"/>
            </a:pPr>
            <a:r>
              <a:rPr lang="en-US" altLang="zh-CN"/>
              <a:t>Transformation from food delivery platform to multi-goods delivery platform</a:t>
            </a:r>
            <a:endParaRPr lang="en-US" altLang="zh-CN"/>
          </a:p>
          <a:p>
            <a:pPr marL="285750" indent="-285750">
              <a:buClr>
                <a:srgbClr val="FED000"/>
              </a:buClr>
              <a:buFont typeface="Wingdings" panose="05000000000000000000" charset="0"/>
              <a:buChar char="n"/>
            </a:pPr>
            <a:endParaRPr lang="en-US" altLang="zh-CN"/>
          </a:p>
          <a:p>
            <a:pPr marL="285750" indent="-285750">
              <a:buClr>
                <a:srgbClr val="FED000"/>
              </a:buClr>
              <a:buFont typeface="Wingdings" panose="05000000000000000000" charset="0"/>
              <a:buChar char="n"/>
            </a:pPr>
            <a:endParaRPr lang="en-US" altLang="zh-CN"/>
          </a:p>
          <a:p>
            <a:pPr marL="285750" indent="-285750">
              <a:buClr>
                <a:srgbClr val="FED000"/>
              </a:buClr>
              <a:buFont typeface="Wingdings" panose="05000000000000000000" charset="0"/>
              <a:buChar char="n"/>
            </a:pPr>
            <a:endParaRPr lang="en-US" altLang="zh-CN"/>
          </a:p>
          <a:p>
            <a:pPr marL="285750" lvl="1" indent="-285750" algn="l">
              <a:buClr>
                <a:srgbClr val="FED000"/>
              </a:buClr>
              <a:buSzTx/>
              <a:buFont typeface="Wingdings" panose="05000000000000000000" charset="0"/>
              <a:buChar char="n"/>
            </a:pPr>
            <a:r>
              <a:rPr lang="en-US" altLang="zh-CN"/>
              <a:t>USP</a:t>
            </a:r>
            <a:endParaRPr lang="en-US" altLang="zh-CN"/>
          </a:p>
          <a:p>
            <a:pPr marL="285750" lvl="1" indent="-285750" algn="l">
              <a:buClr>
                <a:srgbClr val="FED000"/>
              </a:buClr>
              <a:buSzTx/>
              <a:buFont typeface="Wingdings" panose="05000000000000000000" charset="0"/>
              <a:buChar char="n"/>
            </a:pPr>
            <a:endParaRPr lang="en-US" altLang="zh-CN"/>
          </a:p>
          <a:p>
            <a:pPr marL="285750" lvl="1" indent="-285750" algn="l">
              <a:buClr>
                <a:srgbClr val="FED000"/>
              </a:buClr>
              <a:buSzTx/>
              <a:buFont typeface="Wingdings" panose="05000000000000000000" charset="0"/>
              <a:buChar char="n"/>
            </a:pPr>
            <a:endParaRPr lang="en-US" altLang="zh-CN"/>
          </a:p>
          <a:p>
            <a:pPr marL="285750" lvl="1" indent="-285750" algn="l">
              <a:buClr>
                <a:srgbClr val="FED000"/>
              </a:buClr>
              <a:buSzTx/>
              <a:buFont typeface="Wingdings" panose="05000000000000000000" charset="0"/>
              <a:buChar char="n"/>
            </a:pPr>
            <a:endParaRPr lang="en-US" altLang="zh-CN"/>
          </a:p>
          <a:p>
            <a:pPr marL="285750" lvl="1" indent="-285750" algn="l">
              <a:buClr>
                <a:srgbClr val="FED000"/>
              </a:buClr>
              <a:buSzTx/>
              <a:buFont typeface="Wingdings" panose="05000000000000000000" charset="0"/>
              <a:buChar char="n"/>
            </a:pPr>
            <a:r>
              <a:rPr lang="en-US" altLang="zh-CN"/>
              <a:t>Strong indentity</a:t>
            </a:r>
            <a:endParaRPr lang="en-US" altLang="zh-CN"/>
          </a:p>
          <a:p>
            <a:pPr marL="285750" lvl="1" indent="-285750" algn="l">
              <a:buClr>
                <a:srgbClr val="FED000"/>
              </a:buClr>
              <a:buSzTx/>
              <a:buFont typeface="Wingdings" panose="05000000000000000000" charset="0"/>
              <a:buChar char="n"/>
            </a:pPr>
            <a:endParaRPr lang="en-US" altLang="zh-CN"/>
          </a:p>
          <a:p>
            <a:pPr marL="285750" lvl="1" indent="-285750" algn="l">
              <a:buClr>
                <a:srgbClr val="FED000"/>
              </a:buClr>
              <a:buSzTx/>
              <a:buFont typeface="Wingdings" panose="05000000000000000000" charset="0"/>
              <a:buChar char="n"/>
            </a:pPr>
            <a:endParaRPr lang="en-US" altLang="zh-CN"/>
          </a:p>
          <a:p>
            <a:pPr marL="285750" lvl="1" indent="-285750" algn="l">
              <a:buClr>
                <a:srgbClr val="FED000"/>
              </a:buClr>
              <a:buSzTx/>
              <a:buFont typeface="Wingdings" panose="05000000000000000000" charset="0"/>
              <a:buChar char="n"/>
            </a:pPr>
            <a:endParaRPr lang="en-US" altLang="zh-CN"/>
          </a:p>
          <a:p>
            <a:pPr marL="285750" lvl="1" indent="-285750" algn="l">
              <a:buClr>
                <a:srgbClr val="FED000"/>
              </a:buClr>
              <a:buSzTx/>
              <a:buFont typeface="Wingdings" panose="05000000000000000000" charset="0"/>
              <a:buChar char="n"/>
            </a:pPr>
            <a:r>
              <a:rPr lang="en-US" altLang="zh-CN"/>
              <a:t>Clear brand style</a:t>
            </a:r>
            <a:endParaRPr lang="en-US" altLang="zh-CN"/>
          </a:p>
        </p:txBody>
      </p:sp>
    </p:spTree>
    <p:custDataLst>
      <p:tags r:id="rId1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26968_17*i*1"/>
  <p:tag name="KSO_WM_TEMPLATE_CATEGORY" val="chip"/>
  <p:tag name="KSO_WM_TEMPLATE_INDEX" val="20226968"/>
  <p:tag name="KSO_WM_UNIT_LAYERLEVEL" val="1"/>
  <p:tag name="KSO_WM_TAG_VERSION" val="1.0"/>
  <p:tag name="KSO_WM_BEAUTIFY_FLAG" val="#wm#"/>
  <p:tag name="KSO_WM_UNIT_SUBTYPE" val="v"/>
  <p:tag name="KSO_WM_UNIT_TYPE" val="i"/>
  <p:tag name="KSO_WM_UNIT_INDEX" val="1"/>
  <p:tag name="KSO_WM_CHIP_GROUPID" val="6302e1cea35593066dca2f82"/>
  <p:tag name="KSO_WM_CHIP_XID" val="6302e2b8a35593066dca3525"/>
  <p:tag name="KSO_WM_UNIT_DEC_AREA_ID" val="aee2152a227f440d9a892f6b1d7da2a7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5e26d5cc452473a8cd3c0da0816f58d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.xml><?xml version="1.0" encoding="utf-8"?>
<p:tagLst xmlns:p="http://schemas.openxmlformats.org/presentationml/2006/main">
  <p:tag name="KSO_WM_UNIT_DEFAULT_FONT" val="20;22;2"/>
  <p:tag name="KSO_WM_UNIT_BLOCK" val="0"/>
  <p:tag name="KSO_WM_UNIT_DEC_AREA_ID" val="f19d1cad2c7e434681a313e9b9c9c064"/>
  <p:tag name="KSO_WM_UNIT_SUBTYPE" val="b"/>
  <p:tag name="KSO_WM_UNIT_PRESET_TEXT" val="汇报人姓名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custom20226968_1*f*2"/>
  <p:tag name="KSO_WM_TEMPLATE_CATEGORY" val="custom"/>
  <p:tag name="KSO_WM_TEMPLATE_INDEX" val="20226968"/>
  <p:tag name="KSO_WM_UNIT_LAYERLEVEL" val="1"/>
  <p:tag name="KSO_WM_TAG_VERSION" val="1.0"/>
  <p:tag name="KSO_WM_BEAUTIFY_FLAG" val="#wm#"/>
  <p:tag name="KSO_WM_CHIP_GROUPID" val="624cfa648c72ca61f790a27d"/>
  <p:tag name="KSO_WM_CHIP_XID" val="624cfa648c72ca61f790a27c"/>
  <p:tag name="KSO_WM_CHIP_FILLAREA_FILL_RULE" val="{&quot;fill_align&quot;:&quot;cm&quot;,&quot;fill_mode&quot;:&quot;adaptive&quot;,&quot;sacle_strategy&quot;:&quot;smart&quot;}"/>
  <p:tag name="KSO_WM_ASSEMBLE_CHIP_INDEX" val="55fe9a511a1949d6a74cc9aa1f198139"/>
  <p:tag name="KSO_WM_UNIT_TEXT_FILL_FORE_SCHEMECOLOR_INDEX_BRIGHTNESS" val="0.15"/>
  <p:tag name="KSO_WM_UNIT_TEXT_FILL_FORE_SCHEMECOLOR_INDEX" val="13"/>
  <p:tag name="KSO_WM_UNIT_TEXT_FILL_TYPE" val="1"/>
  <p:tag name="KSO_WM_TEMPLATE_ASSEMBLE_XID" val="6311ab4da35593066d0a4d0c"/>
  <p:tag name="KSO_WM_TEMPLATE_ASSEMBLE_GROUPID" val="6302e1cea35593066dca2f82"/>
</p:tagLst>
</file>

<file path=ppt/tags/tag100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01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02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03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146_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1146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1a5c81acf14e69e7f8bcd1b"/>
  <p:tag name="KSO_WM_CHIP_XID" val="62761d95fe82813d301f0832"/>
</p:tagLst>
</file>

<file path=ppt/tags/tag105.xml><?xml version="1.0" encoding="utf-8"?>
<p:tagLst xmlns:p="http://schemas.openxmlformats.org/presentationml/2006/main">
  <p:tag name="KSO_WM_UNIT_SUBTYPE" val="t"/>
  <p:tag name="KSO_WM_TEMPLATE_CATEGORY" val="chip"/>
  <p:tag name="KSO_WM_TEMPLATE_INDEX" val="20226968"/>
  <p:tag name="KSO_WM_UNIT_TYPE" val="i"/>
  <p:tag name="KSO_WM_UNIT_INDEX" val="1"/>
  <p:tag name="KSO_WM_UNIT_ID" val="chip20226968_11*i*1"/>
  <p:tag name="KSO_WM_BEAUTIFY_FLAG" val="#wm#"/>
  <p:tag name="KSO_WM_TAG_VERSION" val="1.0"/>
  <p:tag name="KSO_WM_CHIP_GROUPID" val="6302e1cea35593066dca2f82"/>
  <p:tag name="KSO_WM_CHIP_XID" val="6302e2b8a35593066dca3521"/>
  <p:tag name="KSO_WM_UNIT_DEC_AREA_ID" val="76cee98b49a94909931a7aa2caebd780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c5fdd95ab51345b889bd9f1e13fc9123"/>
  <p:tag name="KSO_WM_SLIDE_BACKGROUND_TYPE" val="topBottom"/>
</p:tagLst>
</file>

<file path=ppt/tags/tag106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07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08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09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1.xml><?xml version="1.0" encoding="utf-8"?>
<p:tagLst xmlns:p="http://schemas.openxmlformats.org/presentationml/2006/main">
  <p:tag name="KSO_WM_UNIT_SUBTYPE" val="t"/>
  <p:tag name="KSO_WM_TEMPLATE_CATEGORY" val="chip"/>
  <p:tag name="KSO_WM_TEMPLATE_INDEX" val="20226968"/>
  <p:tag name="KSO_WM_UNIT_TYPE" val="i"/>
  <p:tag name="KSO_WM_UNIT_INDEX" val="1"/>
  <p:tag name="KSO_WM_UNIT_ID" val="chip20226968_10*i*1"/>
  <p:tag name="KSO_WM_BEAUTIFY_FLAG" val="#wm#"/>
  <p:tag name="KSO_WM_TAG_VERSION" val="1.0"/>
  <p:tag name="KSO_WM_CHIP_GROUPID" val="6302e1cea35593066dca2f82"/>
  <p:tag name="KSO_WM_CHIP_XID" val="6302e2b8a35593066dca3520"/>
  <p:tag name="KSO_WM_UNIT_DEC_AREA_ID" val="6ef586c872eb490590d6976f08df0fa1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7f11365da0a24ea9b24b14d9212513e8"/>
</p:tagLst>
</file>

<file path=ppt/tags/tag110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11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1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146_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1146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1a5c81acf14e69e7f8bcd1b"/>
  <p:tag name="KSO_WM_CHIP_XID" val="62761d95fe82813d301f0833"/>
</p:tagLst>
</file>

<file path=ppt/tags/tag113.xml><?xml version="1.0" encoding="utf-8"?>
<p:tagLst xmlns:p="http://schemas.openxmlformats.org/presentationml/2006/main">
  <p:tag name="KSO_WM_UNIT_SUBTYPE" val="t"/>
  <p:tag name="KSO_WM_TEMPLATE_CATEGORY" val="chip"/>
  <p:tag name="KSO_WM_TEMPLATE_INDEX" val="20226968"/>
  <p:tag name="KSO_WM_UNIT_TYPE" val="i"/>
  <p:tag name="KSO_WM_UNIT_INDEX" val="1"/>
  <p:tag name="KSO_WM_UNIT_ID" val="chip20226968_10*i*1"/>
  <p:tag name="KSO_WM_BEAUTIFY_FLAG" val="#wm#"/>
  <p:tag name="KSO_WM_TAG_VERSION" val="1.0"/>
  <p:tag name="KSO_WM_CHIP_GROUPID" val="6302e1cea35593066dca2f82"/>
  <p:tag name="KSO_WM_CHIP_XID" val="6302e2b8a35593066dca3520"/>
  <p:tag name="KSO_WM_UNIT_DEC_AREA_ID" val="08fc781d1cfa41d89e60a87101269ebf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faffc7ab2eaf4ce88a109f3eda1fb7d1"/>
  <p:tag name="KSO_WM_SLIDE_BACKGROUND_TYPE" val="bottomTop"/>
</p:tagLst>
</file>

<file path=ppt/tags/tag114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115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116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117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118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119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12.xml><?xml version="1.0" encoding="utf-8"?>
<p:tagLst xmlns:p="http://schemas.openxmlformats.org/presentationml/2006/main">
  <p:tag name="KSO_WM_UNIT_SUBTYPE" val="t"/>
  <p:tag name="KSO_WM_TEMPLATE_CATEGORY" val="chip"/>
  <p:tag name="KSO_WM_TEMPLATE_INDEX" val="20226968"/>
  <p:tag name="KSO_WM_UNIT_TYPE" val="i"/>
  <p:tag name="KSO_WM_UNIT_INDEX" val="1"/>
  <p:tag name="KSO_WM_UNIT_ID" val="chip20226968_11*i*1"/>
  <p:tag name="KSO_WM_BEAUTIFY_FLAG" val="#wm#"/>
  <p:tag name="KSO_WM_TAG_VERSION" val="1.0"/>
  <p:tag name="KSO_WM_CHIP_GROUPID" val="6302e1cea35593066dca2f82"/>
  <p:tag name="KSO_WM_CHIP_XID" val="6302e2b8a35593066dca3521"/>
  <p:tag name="KSO_WM_UNIT_DEC_AREA_ID" val="7b78609addc4457a8e1f42964f0dcb25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9e231dc53644f6f8a4031f02b5af0a1"/>
</p:tagLst>
</file>

<file path=ppt/tags/tag12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146_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1146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1a5c81acf14e69e7f8bcd1b"/>
  <p:tag name="KSO_WM_CHIP_XID" val="62761d95fe82813d301f0834"/>
</p:tagLst>
</file>

<file path=ppt/tags/tag121.xml><?xml version="1.0" encoding="utf-8"?>
<p:tagLst xmlns:p="http://schemas.openxmlformats.org/presentationml/2006/main">
  <p:tag name="KSO_WM_UNIT_SUBTYPE" val="t"/>
  <p:tag name="KSO_WM_TEMPLATE_CATEGORY" val="chip"/>
  <p:tag name="KSO_WM_TEMPLATE_INDEX" val="20226968"/>
  <p:tag name="KSO_WM_UNIT_TYPE" val="i"/>
  <p:tag name="KSO_WM_UNIT_INDEX" val="1"/>
  <p:tag name="KSO_WM_UNIT_ID" val="chip20226968_11*i*1"/>
  <p:tag name="KSO_WM_BEAUTIFY_FLAG" val="#wm#"/>
  <p:tag name="KSO_WM_TAG_VERSION" val="1.0"/>
  <p:tag name="KSO_WM_CHIP_GROUPID" val="6302e1cea35593066dca2f82"/>
  <p:tag name="KSO_WM_CHIP_XID" val="6302e2b8a35593066dca3521"/>
  <p:tag name="KSO_WM_UNIT_DEC_AREA_ID" val="ee75aad2e99c4c8f85165905839029ca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d01bf9378eb941e88fa1fa115eb1b9b6"/>
  <p:tag name="KSO_WM_SLIDE_BACKGROUND_TYPE" val="navigation"/>
</p:tagLst>
</file>

<file path=ppt/tags/tag122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23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24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25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26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27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28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29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146_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1146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1a5c81acf14e69e7f8bcd1b"/>
  <p:tag name="KSO_WM_CHIP_XID" val="62761d95fe82813d301f0835"/>
</p:tagLst>
</file>

<file path=ppt/tags/tag131.xml><?xml version="1.0" encoding="utf-8"?>
<p:tagLst xmlns:p="http://schemas.openxmlformats.org/presentationml/2006/main">
  <p:tag name="KSO_WM_UNIT_SUBTYPE" val="t"/>
  <p:tag name="KSO_WM_TEMPLATE_CATEGORY" val="chip"/>
  <p:tag name="KSO_WM_TEMPLATE_INDEX" val="20226968"/>
  <p:tag name="KSO_WM_UNIT_TYPE" val="i"/>
  <p:tag name="KSO_WM_UNIT_INDEX" val="1"/>
  <p:tag name="KSO_WM_UNIT_ID" val="chip20226968_10*i*1"/>
  <p:tag name="KSO_WM_BEAUTIFY_FLAG" val="#wm#"/>
  <p:tag name="KSO_WM_TAG_VERSION" val="1.0"/>
  <p:tag name="KSO_WM_CHIP_GROUPID" val="6302e1cea35593066dca2f82"/>
  <p:tag name="KSO_WM_CHIP_XID" val="6302e2b8a35593066dca3520"/>
  <p:tag name="KSO_WM_UNIT_DEC_AREA_ID" val="c7c13a18fa80425ebd0544202ab84ac3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52ab63ed782a4dda88d599c6cc481561"/>
  <p:tag name="KSO_WM_SLIDE_BACKGROUND_TYPE" val="belt"/>
</p:tagLst>
</file>

<file path=ppt/tags/tag132.xml><?xml version="1.0" encoding="utf-8"?>
<p:tagLst xmlns:p="http://schemas.openxmlformats.org/presentationml/2006/main">
  <p:tag name="KSO_WM_UNIT_SUBTYPE" val="t"/>
  <p:tag name="KSO_WM_TEMPLATE_CATEGORY" val="chip"/>
  <p:tag name="KSO_WM_TEMPLATE_INDEX" val="20226968"/>
  <p:tag name="KSO_WM_UNIT_TYPE" val="i"/>
  <p:tag name="KSO_WM_UNIT_INDEX" val="1"/>
  <p:tag name="KSO_WM_UNIT_ID" val="chip20226968_11*i*1"/>
  <p:tag name="KSO_WM_BEAUTIFY_FLAG" val="#wm#"/>
  <p:tag name="KSO_WM_TAG_VERSION" val="1.0"/>
  <p:tag name="KSO_WM_CHIP_GROUPID" val="6302e1cea35593066dca2f82"/>
  <p:tag name="KSO_WM_CHIP_XID" val="6302e2b8a35593066dca3521"/>
  <p:tag name="KSO_WM_UNIT_DEC_AREA_ID" val="9e1fa6f1520b4f0597ea7ca0396bfb2d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7a836404e2a14a3dbbb58766940c7378"/>
  <p:tag name="KSO_WM_SLIDE_BACKGROUND_TYPE" val="belt"/>
</p:tagLst>
</file>

<file path=ppt/tags/tag133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134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135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136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137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13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TEMPLATE_CATEGORY" val="custom"/>
  <p:tag name="KSO_WM_TEMPLATE_INDEX" val="20226968"/>
</p:tagLst>
</file>

<file path=ppt/tags/tag13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TEMPLATE_CATEGORY" val="custom"/>
  <p:tag name="KSO_WM_TEMPLATE_INDEX" val="20226968"/>
</p:tagLst>
</file>

<file path=ppt/tags/tag1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26968"/>
  <p:tag name="KSO_WM_CHIP_COLORING" val="1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26968_6*i*1"/>
  <p:tag name="KSO_WM_TEMPLATE_CATEGORY" val="chip"/>
  <p:tag name="KSO_WM_TEMPLATE_INDEX" val="20226968"/>
  <p:tag name="KSO_WM_UNIT_LAYERLEVEL" val="1"/>
  <p:tag name="KSO_WM_TAG_VERSION" val="1.0"/>
  <p:tag name="KSO_WM_BEAUTIFY_FLAG" val="#wm#"/>
  <p:tag name="KSO_WM_UNIT_SUBTYPE" val="v"/>
  <p:tag name="KSO_WM_UNIT_TYPE" val="i"/>
  <p:tag name="KSO_WM_UNIT_INDEX" val="1"/>
  <p:tag name="KSO_WM_CHIP_GROUPID" val="6302e1cea35593066dca2f82"/>
  <p:tag name="KSO_WM_CHIP_XID" val="6302e2b8a35593066dca351e"/>
  <p:tag name="KSO_WM_UNIT_DEC_AREA_ID" val="21cd2804d45d46df8b5f1a0c62571b14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3908b44a1104d189e5ec96e0000d0ca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26968_8*i*1"/>
  <p:tag name="KSO_WM_TEMPLATE_CATEGORY" val="chip"/>
  <p:tag name="KSO_WM_TEMPLATE_INDEX" val="20226968"/>
  <p:tag name="KSO_WM_UNIT_LAYERLEVEL" val="1"/>
  <p:tag name="KSO_WM_TAG_VERSION" val="1.0"/>
  <p:tag name="KSO_WM_BEAUTIFY_FLAG" val="#wm#"/>
  <p:tag name="KSO_WM_UNIT_SUBTYPE" val="r"/>
  <p:tag name="KSO_WM_UNIT_TYPE" val="i"/>
  <p:tag name="KSO_WM_UNIT_INDEX" val="1"/>
  <p:tag name="KSO_WM_CHIP_GROUPID" val="6302e1cea35593066dca2f82"/>
  <p:tag name="KSO_WM_CHIP_XID" val="6302e2b8a35593066dca351d"/>
  <p:tag name="KSO_WM_UNIT_DEC_AREA_ID" val="55682b81ae8e42cbb2b7534eac2091d2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18021e67ff00417eb7edfca29ac9f4ad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26968_19*i*1"/>
  <p:tag name="KSO_WM_TEMPLATE_CATEGORY" val="chip"/>
  <p:tag name="KSO_WM_TEMPLATE_INDEX" val="20226968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6302e1cea35593066dca2f82"/>
  <p:tag name="KSO_WM_CHIP_XID" val="6302e2b8a35593066dca3522"/>
  <p:tag name="KSO_WM_UNIT_DEC_AREA_ID" val="209ae213863442ac8e328c212f2cd851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a78bb40ac3e041a5902eb6bec356f50f"/>
</p:tagLst>
</file>

<file path=ppt/tags/tag20.xml><?xml version="1.0" encoding="utf-8"?>
<p:tagLst xmlns:p="http://schemas.openxmlformats.org/presentationml/2006/main">
  <p:tag name="KSO_WM_UNIT_SUBTYPE" val="v"/>
  <p:tag name="KSO_WM_TEMPLATE_CATEGORY" val="chip"/>
  <p:tag name="KSO_WM_TEMPLATE_INDEX" val="20226968"/>
  <p:tag name="KSO_WM_UNIT_TYPE" val="i"/>
  <p:tag name="KSO_WM_UNIT_INDEX" val="1"/>
  <p:tag name="KSO_WM_UNIT_ID" val="chip20226968_7*i*1"/>
  <p:tag name="KSO_WM_BEAUTIFY_FLAG" val="#wm#"/>
  <p:tag name="KSO_WM_TAG_VERSION" val="1.0"/>
  <p:tag name="KSO_WM_CHIP_GROUPID" val="6302e1cea35593066dca2f82"/>
  <p:tag name="KSO_WM_CHIP_XID" val="6302e2b8a35593066dca351f"/>
  <p:tag name="KSO_WM_UNIT_DEC_AREA_ID" val="98aa353395d348a982b96e8476233794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48ad749d276a4f2690a36cb71e8f4862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标题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6968_1*a*1"/>
  <p:tag name="KSO_WM_TEMPLATE_CATEGORY" val="custom"/>
  <p:tag name="KSO_WM_TEMPLATE_INDEX" val="20226968"/>
  <p:tag name="KSO_WM_UNIT_LAYERLEVEL" val="1"/>
  <p:tag name="KSO_WM_TAG_VERSION" val="1.0"/>
  <p:tag name="KSO_WM_BEAUTIFY_FLAG" val="#wm#"/>
  <p:tag name="KSO_WM_UNIT_DEFAULT_FONT" val="54;60;2"/>
  <p:tag name="KSO_WM_UNIT_BLOCK" val="0"/>
  <p:tag name="KSO_WM_UNIT_DEC_AREA_ID" val="da02263632d641f8a579c7b7ad5e44df"/>
  <p:tag name="KSO_WM_CHIP_GROUPID" val="620cc5482a08b0d86e4d8850"/>
  <p:tag name="KSO_WM_CHIP_XID" val="620cc5482a08b0d86e4d884f"/>
  <p:tag name="KSO_WM_CHIP_FILLAREA_FILL_RULE" val="{&quot;fill_align&quot;:&quot;cm&quot;,&quot;fill_mode&quot;:&quot;adaptive&quot;,&quot;sacle_strategy&quot;:&quot;smart&quot;}"/>
  <p:tag name="KSO_WM_ASSEMBLE_CHIP_INDEX" val="687a46695b3244f19561eec266b64bb2"/>
  <p:tag name="KSO_WM_UNIT_TEXT_FILL_FORE_SCHEMECOLOR_INDEX_BRIGHTNESS" val="0"/>
  <p:tag name="KSO_WM_UNIT_TEXT_FILL_FORE_SCHEMECOLOR_INDEX" val="5"/>
  <p:tag name="KSO_WM_UNIT_TEXT_FILL_TYPE" val="1"/>
  <p:tag name="KSO_WM_TEMPLATE_ASSEMBLE_XID" val="6311ab4da35593066d0a4c96"/>
  <p:tag name="KSO_WM_TEMPLATE_ASSEMBLE_GROUPID" val="6302e1cea35593066dca2f82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SUBTYPE" val="t"/>
  <p:tag name="KSO_WM_TEMPLATE_CATEGORY" val="chip"/>
  <p:tag name="KSO_WM_TEMPLATE_INDEX" val="20226968"/>
  <p:tag name="KSO_WM_UNIT_TYPE" val="i"/>
  <p:tag name="KSO_WM_UNIT_INDEX" val="1"/>
  <p:tag name="KSO_WM_UNIT_ID" val="chip20226968_10*i*1"/>
  <p:tag name="KSO_WM_BEAUTIFY_FLAG" val="#wm#"/>
  <p:tag name="KSO_WM_TAG_VERSION" val="1.0"/>
  <p:tag name="KSO_WM_CHIP_GROUPID" val="6302e1cea35593066dca2f82"/>
  <p:tag name="KSO_WM_CHIP_XID" val="6302e2b8a35593066dca3520"/>
  <p:tag name="KSO_WM_UNIT_DEC_AREA_ID" val="6ef586c872eb490590d6976f08df0fa1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7f11365da0a24ea9b24b14d9212513e8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SUBTYPE" val="t"/>
  <p:tag name="KSO_WM_TEMPLATE_CATEGORY" val="chip"/>
  <p:tag name="KSO_WM_TEMPLATE_INDEX" val="20226968"/>
  <p:tag name="KSO_WM_UNIT_TYPE" val="i"/>
  <p:tag name="KSO_WM_UNIT_INDEX" val="1"/>
  <p:tag name="KSO_WM_UNIT_ID" val="chip20226968_11*i*1"/>
  <p:tag name="KSO_WM_BEAUTIFY_FLAG" val="#wm#"/>
  <p:tag name="KSO_WM_TAG_VERSION" val="1.0"/>
  <p:tag name="KSO_WM_CHIP_GROUPID" val="6302e1cea35593066dca2f82"/>
  <p:tag name="KSO_WM_CHIP_XID" val="6302e2b8a35593066dca3521"/>
  <p:tag name="KSO_WM_UNIT_DEC_AREA_ID" val="7b78609addc4457a8e1f42964f0dcb25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9e231dc53644f6f8a4031f02b5af0a1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9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9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9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9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9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26968_20*i*1"/>
  <p:tag name="KSO_WM_TEMPLATE_CATEGORY" val="chip"/>
  <p:tag name="KSO_WM_TEMPLATE_INDEX" val="20226968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6302e1cea35593066dca2f82"/>
  <p:tag name="KSO_WM_CHIP_XID" val="6302e2b8a35593066dca3523"/>
  <p:tag name="KSO_WM_UNIT_DEC_AREA_ID" val="acf4ee8c291a4192bddaeb881c9e1aef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5f7ad2d2eeb405f8ead5977628fd808"/>
</p:tagLst>
</file>

<file path=ppt/tags/tag3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0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0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0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0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0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0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0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0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30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0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1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1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1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1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1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1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1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1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1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1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2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2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32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2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2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2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2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2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2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2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SUBTYPE" val="t"/>
  <p:tag name="KSO_WM_TEMPLATE_CATEGORY" val="chip"/>
  <p:tag name="KSO_WM_TEMPLATE_INDEX" val="20226968"/>
  <p:tag name="KSO_WM_UNIT_TYPE" val="i"/>
  <p:tag name="KSO_WM_UNIT_INDEX" val="1"/>
  <p:tag name="KSO_WM_UNIT_ID" val="chip20226968_10*i*1"/>
  <p:tag name="KSO_WM_BEAUTIFY_FLAG" val="#wm#"/>
  <p:tag name="KSO_WM_TAG_VERSION" val="1.0"/>
  <p:tag name="KSO_WM_CHIP_GROUPID" val="6302e1cea35593066dca2f82"/>
  <p:tag name="KSO_WM_CHIP_XID" val="6302e2b8a35593066dca3520"/>
  <p:tag name="KSO_WM_UNIT_DEC_AREA_ID" val="6ef586c872eb490590d6976f08df0fa1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7f11365da0a24ea9b24b14d9212513e8"/>
</p:tagLst>
</file>

<file path=ppt/tags/tag33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3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3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3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33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3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3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3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3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3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SUBTYPE" val="t"/>
  <p:tag name="KSO_WM_TEMPLATE_CATEGORY" val="chip"/>
  <p:tag name="KSO_WM_TEMPLATE_INDEX" val="20226968"/>
  <p:tag name="KSO_WM_UNIT_TYPE" val="i"/>
  <p:tag name="KSO_WM_UNIT_INDEX" val="1"/>
  <p:tag name="KSO_WM_UNIT_ID" val="chip20226968_11*i*1"/>
  <p:tag name="KSO_WM_BEAUTIFY_FLAG" val="#wm#"/>
  <p:tag name="KSO_WM_TAG_VERSION" val="1.0"/>
  <p:tag name="KSO_WM_CHIP_GROUPID" val="6302e1cea35593066dca2f82"/>
  <p:tag name="KSO_WM_CHIP_XID" val="6302e2b8a35593066dca3521"/>
  <p:tag name="KSO_WM_UNIT_DEC_AREA_ID" val="7b78609addc4457a8e1f42964f0dcb25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9e231dc53644f6f8a4031f02b5af0a1"/>
</p:tagLst>
</file>

<file path=ppt/tags/tag34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4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4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4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4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4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4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4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4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34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5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5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5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5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5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5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5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5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5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5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6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6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6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6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36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6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6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6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6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6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7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7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7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7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7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7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7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7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7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7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8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8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38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8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8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8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8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8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8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8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9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9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9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9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9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10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10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26968_18*i*1"/>
  <p:tag name="KSO_WM_TEMPLATE_CATEGORY" val="chip"/>
  <p:tag name="KSO_WM_TEMPLATE_INDEX" val="20226968"/>
  <p:tag name="KSO_WM_UNIT_LAYERLEVEL" val="1"/>
  <p:tag name="KSO_WM_TAG_VERSION" val="1.0"/>
  <p:tag name="KSO_WM_BEAUTIFY_FLAG" val="#wm#"/>
  <p:tag name="KSO_WM_UNIT_SUBTYPE" val="u"/>
  <p:tag name="KSO_WM_UNIT_TYPE" val="i"/>
  <p:tag name="KSO_WM_UNIT_INDEX" val="1"/>
  <p:tag name="KSO_WM_CHIP_GROUPID" val="6302e1cea35593066dca2f82"/>
  <p:tag name="KSO_WM_CHIP_XID" val="6302e2b8a35593066dca3524"/>
  <p:tag name="KSO_WM_UNIT_DEC_AREA_ID" val="278adfe3077c44459665b121913349a8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747f570370c34c0d9841b6d95f11bbee"/>
</p:tagLst>
</file>

<file path=ppt/tags/tag4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00.xml><?xml version="1.0" encoding="utf-8"?>
<p:tagLst xmlns:p="http://schemas.openxmlformats.org/presentationml/2006/main">
  <p:tag name="KSO_WM_TEMPLATE_THUMBS_INDEX" val="1、4、7、9、12、13、16、17、19、20、23、30、33"/>
  <p:tag name="KSO_WM_TEMPLATE_SUBCATEGORY" val="0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410"/>
  <p:tag name="KSO_WM_TEMPLATE_MASTER_TYPE" val="1"/>
</p:tagLst>
</file>

<file path=ppt/tags/tag401.xml><?xml version="1.0" encoding="utf-8"?>
<p:tagLst xmlns:p="http://schemas.openxmlformats.org/presentationml/2006/main">
  <p:tag name="KSO_WM_UNIT_ISCONTENTSTITLE" val="0"/>
  <p:tag name="KSO_WM_UNIT_ISNUMDGMTITLE" val="0"/>
  <p:tag name="KSO_WM_UNIT_PRESET_TEXT" val="简约风工作汇报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410_1*a*1"/>
  <p:tag name="KSO_WM_TEMPLATE_CATEGORY" val="custom"/>
  <p:tag name="KSO_WM_TEMPLATE_INDEX" val="20204410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13"/>
  <p:tag name="KSO_WM_UNIT_TEXT_FILL_TYPE" val="1"/>
  <p:tag name="KSO_WM_UNIT_SMARTLAYOUT_COMPRESS_INFO" val="{&#10;    &quot;id&quot;: &quot;2022-09-02T15:05:52&quot;,&#10;    &quot;max&quot;: 1.2553543307086699,&#10;    &quot;topChanged&quot;: 0.8227905515905013&#10;}&#10;"/>
</p:tagLst>
</file>

<file path=ppt/tags/tag402.xml><?xml version="1.0" encoding="utf-8"?>
<p:tagLst xmlns:p="http://schemas.openxmlformats.org/presentationml/2006/main">
  <p:tag name="KSO_WM_UNIT_ISCONTENTSTITLE" val="0"/>
  <p:tag name="KSO_WM_UNIT_ISNUMDGMTITLE" val="0"/>
  <p:tag name="KSO_WM_UNIT_PRESET_TEXT" val="汇报人姓名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2"/>
  <p:tag name="KSO_WM_UNIT_ID" val="custom20204410_1*b*2"/>
  <p:tag name="KSO_WM_TEMPLATE_CATEGORY" val="custom"/>
  <p:tag name="KSO_WM_TEMPLATE_INDEX" val="20204410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13"/>
  <p:tag name="KSO_WM_UNIT_TEXT_FILL_TYPE" val="1"/>
</p:tagLst>
</file>

<file path=ppt/tags/tag403.xml><?xml version="1.0" encoding="utf-8"?>
<p:tagLst xmlns:p="http://schemas.openxmlformats.org/presentationml/2006/main">
  <p:tag name="KSO_WM_SLIDE_ID" val="custom20204410_1"/>
  <p:tag name="KSO_WM_TEMPLATE_SUBCATEGORY" val="0"/>
  <p:tag name="KSO_WM_TEMPLATE_MASTER_TYPE" val="1"/>
  <p:tag name="KSO_WM_TEMPLATE_COLOR_TYPE" val="1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4410"/>
  <p:tag name="KSO_WM_SLIDE_LAYOUT" val="a_b"/>
  <p:tag name="KSO_WM_SLIDE_LAYOUT_CNT" val="1_3"/>
  <p:tag name="KSO_WM_CHIP_INFOS" val="{&quot;type&quot;:0,&quot;layout_type&quot;:&quot;1_NF_RC_10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,&quot;扁平风&quot;,&quot;手绘风&quot;,&quot;立体风&quot;,&quot;炫酷&quot;,&quot;复古风&quot;,&quot;科技风&quot;,&quot;水彩风&quot;,&quot;ios风&quot;,&quot;快闪&quot;,&quot;波普风&quot;,&quot;孟菲斯&quot;,&quot;蒸汽波&quot;,&quot;MBE&quot;,&quot;剪纸风&quot;,&quot;酸性风&quot;,&quot;像素风&quot;,&quot;涂鸦风&quot;,&quot;实景&quot;]},&quot;slide_type&quot;:[&quot;title&quot;,&quot;sectionTitle&quot;,&quot;contents&quot;,&quot;endPage&quot;],&quot;useType&quot;:[&quot;ppt&quot;]}"/>
  <p:tag name="KSO_WM_CHIP_XID" val="61a71936cf14e69e7f8bd307"/>
  <p:tag name="KSO_WM_CHIP_FILLPROP" val="[[{&quot;text_align&quot;:&quot;cm&quot;,&quot;text_direction&quot;:&quot;horizontal&quot;,&quot;support_big_font&quot;:false,&quot;picture_toward&quot;:0,&quot;picture_dockside&quot;:[],&quot;fill_id&quot;:&quot;b88390e9369e4ae0a08faaba92cf0adf&quot;,&quot;fill_align&quot;:&quot;cm&quot;,&quot;chip_types&quot;:[&quot;header&quot;,&quot;wordpuzzle&quot;]}],[{&quot;text_align&quot;:&quot;rm&quot;,&quot;text_direction&quot;:&quot;horizontal&quot;,&quot;support_big_font&quot;:false,&quot;picture_toward&quot;:0,&quot;picture_dockside&quot;:[],&quot;fill_id&quot;:&quot;b88390e9369e4ae0a08faaba92cf0adf&quot;,&quot;fill_align&quot;:&quot;cm&quot;,&quot;chip_types&quot;:[&quot;wordpuzzle&quot;]}],[{&quot;text_align&quot;:&quot;cm&quot;,&quot;text_direction&quot;:&quot;horizontal&quot;,&quot;support_big_font&quot;:false,&quot;picture_toward&quot;:0,&quot;picture_dockside&quot;:[],&quot;fill_id&quot;:&quot;b88390e9369e4ae0a08faaba92cf0adf&quot;,&quot;fill_align&quot;:&quot;rm&quot;,&quot;chip_types&quot;:[&quot;wordpuzzle&quot;]}],[{&quot;text_align&quot;:&quot;lm&quot;,&quot;text_direction&quot;:&quot;horizontal&quot;,&quot;support_big_font&quot;:false,&quot;picture_toward&quot;:0,&quot;picture_dockside&quot;:[],&quot;fill_id&quot;:&quot;b88390e9369e4ae0a08faaba92cf0adf&quot;,&quot;fill_align&quot;:&quot;rm&quot;,&quot;chip_types&quot;:[&quot;diagram&quot;]}],[{&quot;text_align&quot;:&quot;rm&quot;,&quot;text_direction&quot;:&quot;horizontal&quot;,&quot;support_big_font&quot;:false,&quot;picture_toward&quot;:0,&quot;picture_dockside&quot;:[],&quot;fill_id&quot;:&quot;b88390e9369e4ae0a08faaba92cf0adf&quot;,&quot;fill_align&quot;:&quot;rm&quot;,&quot;chip_types&quot;:[&quot;header&quot;,&quot;wordpuzzle&quot;]}],[{&quot;text_align&quot;:&quot;lm&quot;,&quot;text_direction&quot;:&quot;horizontal&quot;,&quot;support_big_font&quot;:false,&quot;picture_toward&quot;:0,&quot;picture_dockside&quot;:[],&quot;fill_id&quot;:&quot;b88390e9369e4ae0a08faaba92cf0adf&quot;,&quot;fill_align&quot;:&quot;rt&quot;,&quot;chip_types&quot;:[&quot;header&quot;,&quot;wordpuzzle&quot;]}],[{&quot;text_align&quot;:&quot;rm&quot;,&quot;text_direction&quot;:&quot;horizontal&quot;,&quot;support_big_font&quot;:false,&quot;picture_toward&quot;:0,&quot;picture_dockside&quot;:[],&quot;fill_id&quot;:&quot;b88390e9369e4ae0a08faaba92cf0adf&quot;,&quot;fill_align&quot;:&quot;rt&quot;,&quot;chip_types&quot;:[&quot;header&quot;,&quot;wordpuzzle&quot;]}],[{&quot;text_align&quot;:&quot;rm&quot;,&quot;text_direction&quot;:&quot;horizontal&quot;,&quot;support_big_font&quot;:false,&quot;picture_toward&quot;:0,&quot;picture_dockside&quot;:[],&quot;fill_id&quot;:&quot;b88390e9369e4ae0a08faaba92cf0adf&quot;,&quot;fill_align&quot;:&quot;rb&quot;,&quot;chip_types&quot;:[&quot;header&quot;,&quot;wordpuzzle&quot;]}],[{&quot;text_align&quot;:&quot;lm&quot;,&quot;text_direction&quot;:&quot;horizontal&quot;,&quot;support_big_font&quot;:false,&quot;picture_toward&quot;:0,&quot;picture_dockside&quot;:[],&quot;fill_id&quot;:&quot;b88390e9369e4ae0a08faaba92cf0adf&quot;,&quot;fill_align&quot;:&quot;rb&quot;,&quot;chip_types&quot;:[&quot;header&quot;,&quot;wordpuzzle&quot;]}],[{&quot;text_align&quot;:&quot;lm&quot;,&quot;text_direction&quot;:&quot;horizontal&quot;,&quot;support_big_font&quot;:false,&quot;picture_toward&quot;:0,&quot;picture_dockside&quot;:[],&quot;fill_id&quot;:&quot;b88390e9369e4ae0a08faaba92cf0adf&quot;,&quot;fill_align&quot;:&quot;cm&quot;,&quot;chip_types&quot;:[&quot;header&quot;,&quot;wordpuzzle&quot;]}],[{&quot;text_align&quot;:&quot;cm&quot;,&quot;text_direction&quot;:&quot;horizontal&quot;,&quot;support_big_font&quot;:false,&quot;picture_toward&quot;:0,&quot;picture_dockside&quot;:[],&quot;fill_id&quot;:&quot;b88390e9369e4ae0a08faaba92cf0adf&quot;,&quot;fill_align&quot;:&quot;ct&quot;,&quot;chip_types&quot;:[&quot;header&quot;,&quot;wordpuzzle&quot;]}],[{&quot;text_align&quot;:&quot;lm&quot;,&quot;text_direction&quot;:&quot;horizontal&quot;,&quot;support_big_font&quot;:false,&quot;picture_toward&quot;:0,&quot;picture_dockside&quot;:[],&quot;fill_id&quot;:&quot;b88390e9369e4ae0a08faaba92cf0adf&quot;,&quot;fill_align&quot;:&quot;ct&quot;,&quot;chip_types&quot;:[&quot;header&quot;,&quot;wordpuzzle&quot;]}],[{&quot;text_align&quot;:&quot;cm&quot;,&quot;text_direction&quot;:&quot;horizontal&quot;,&quot;support_big_font&quot;:false,&quot;picture_toward&quot;:0,&quot;picture_dockside&quot;:[],&quot;fill_id&quot;:&quot;b88390e9369e4ae0a08faaba92cf0adf&quot;,&quot;fill_align&quot;:&quot;cb&quot;,&quot;chip_types&quot;:[&quot;header&quot;,&quot;wordpuzzle&quot;]}],[{&quot;text_align&quot;:&quot;lm&quot;,&quot;text_direction&quot;:&quot;horizontal&quot;,&quot;support_big_font&quot;:false,&quot;picture_toward&quot;:0,&quot;picture_dockside&quot;:[],&quot;fill_id&quot;:&quot;b88390e9369e4ae0a08faaba92cf0adf&quot;,&quot;fill_align&quot;:&quot;cb&quot;,&quot;chip_types&quot;:[&quot;header&quot;,&quot;wordpuzzle&quot;]}],[{&quot;text_align&quot;:&quot;lm&quot;,&quot;text_direction&quot;:&quot;horizontal&quot;,&quot;support_big_font&quot;:false,&quot;picture_toward&quot;:0,&quot;picture_dockside&quot;:[],&quot;fill_id&quot;:&quot;b88390e9369e4ae0a08faaba92cf0adf&quot;,&quot;fill_align&quot;:&quot;lm&quot;,&quot;chip_types&quot;:[&quot;header&quot;,&quot;wordpuzzle&quot;]}],[{&quot;text_align&quot;:&quot;lm&quot;,&quot;text_direction&quot;:&quot;horizontal&quot;,&quot;support_big_font&quot;:false,&quot;picture_toward&quot;:0,&quot;picture_dockside&quot;:[],&quot;fill_id&quot;:&quot;b88390e9369e4ae0a08faaba92cf0adf&quot;,&quot;fill_align&quot;:&quot;lt&quot;,&quot;chip_types&quot;:[&quot;header&quot;,&quot;wordpuzzle&quot;]}],[{&quot;text_align&quot;:&quot;lm&quot;,&quot;text_direction&quot;:&quot;horizontal&quot;,&quot;support_big_font&quot;:false,&quot;picture_toward&quot;:0,&quot;picture_dockside&quot;:[],&quot;fill_id&quot;:&quot;b88390e9369e4ae0a08faaba92cf0adf&quot;,&quot;fill_align&quot;:&quot;lb&quot;,&quot;chip_types&quot;:[&quot;header&quot;,&quot;wordpuzzle&quot;]}]]"/>
  <p:tag name="KSO_WM_CHIP_DECFILLPROP" val="[]"/>
  <p:tag name="KSO_WM_CHIP_GROUPID" val="61a71936cf14e69e7f8bd309"/>
  <p:tag name="KSO_WM_SLIDE_LAYOUT_INFO" val="{&quot;id&quot;:&quot;2022-09-02T15:05:52&quot;,&quot;margin&quot;:{&quot;bottom&quot;:5.295896053314209,&quot;left&quot;:11.081372261047363,&quot;right&quot;:1.2514308764366433e-05,&quot;top&quot;:5.745364665985107},&quot;type&quot;:0}"/>
  <p:tag name="KSO_WM_SLIDE_BK_DARK_LIGHT" val="2"/>
  <p:tag name="KSO_WM_SLIDE_BACKGROUND_TYPE" val="general"/>
  <p:tag name="KSO_WM_SLIDE_SUPPORT_FEATURE_TYPE" val="0"/>
  <p:tag name="KSO_WM_SLIDE_TYPE" val="title"/>
  <p:tag name="KSO_WM_TEMPLATE_MASTER_THUMB_INDEX" val="12"/>
  <p:tag name="KSO_WM_CHIP_COLORING" val="1"/>
  <p:tag name="KSO_WM_SLIDE_SUBTYPE" val="pureTxt"/>
  <p:tag name="KSO_WM_TEMPLATE_ASSEMBLE_XID" val="6311ab4da35593066d0a4d0c"/>
  <p:tag name="KSO_WM_TEMPLATE_ASSEMBLE_GROUPID" val="6302e1cea35593066dca2f82"/>
  <p:tag name="KSO_WM_TEMPLATE_THUMBS_INDEX" val="1、4、7、9、12、13、16、17、19、20、23、30、33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i"/>
  <p:tag name="KSO_WM_UNIT_INDEX" val="1"/>
  <p:tag name="KSO_WM_UNIT_ID" val="custom20204410_23*i*1"/>
  <p:tag name="KSO_WM_TEMPLATE_CATEGORY" val="custom"/>
  <p:tag name="KSO_WM_TEMPLATE_INDEX" val="20204410"/>
  <p:tag name="KSO_WM_UNIT_LAYERLEVEL" val="1"/>
  <p:tag name="KSO_WM_TAG_VERSION" val="1.0"/>
  <p:tag name="KSO_WM_BEAUTIFY_FLAG" val="#wm#"/>
  <p:tag name="KSO_WM_UNIT_USESOURCEFORMAT_APPLY" val="1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i"/>
  <p:tag name="KSO_WM_UNIT_INDEX" val="2"/>
  <p:tag name="KSO_WM_UNIT_ID" val="custom20204410_23*i*2"/>
  <p:tag name="KSO_WM_TEMPLATE_CATEGORY" val="custom"/>
  <p:tag name="KSO_WM_TEMPLATE_INDEX" val="20204410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i"/>
  <p:tag name="KSO_WM_UNIT_INDEX" val="3"/>
  <p:tag name="KSO_WM_UNIT_ID" val="custom20204410_23*i*3"/>
  <p:tag name="KSO_WM_TEMPLATE_CATEGORY" val="custom"/>
  <p:tag name="KSO_WM_TEMPLATE_INDEX" val="20204410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i"/>
  <p:tag name="KSO_WM_UNIT_INDEX" val="4"/>
  <p:tag name="KSO_WM_UNIT_ID" val="custom20204410_23*i*4"/>
  <p:tag name="KSO_WM_TEMPLATE_CATEGORY" val="custom"/>
  <p:tag name="KSO_WM_TEMPLATE_INDEX" val="20204410"/>
  <p:tag name="KSO_WM_UNIT_LAYERLEVEL" val="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i"/>
  <p:tag name="KSO_WM_UNIT_INDEX" val="5"/>
  <p:tag name="KSO_WM_UNIT_ID" val="custom20204410_23*i*5"/>
  <p:tag name="KSO_WM_TEMPLATE_CATEGORY" val="custom"/>
  <p:tag name="KSO_WM_TEMPLATE_INDEX" val="20204410"/>
  <p:tag name="KSO_WM_UNIT_LAYERLEVEL" val="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i"/>
  <p:tag name="KSO_WM_UNIT_INDEX" val="6"/>
  <p:tag name="KSO_WM_UNIT_ID" val="custom20204410_23*i*6"/>
  <p:tag name="KSO_WM_TEMPLATE_CATEGORY" val="custom"/>
  <p:tag name="KSO_WM_TEMPLATE_INDEX" val="20204410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i"/>
  <p:tag name="KSO_WM_UNIT_INDEX" val="7"/>
  <p:tag name="KSO_WM_UNIT_ID" val="custom20204410_23*i*7"/>
  <p:tag name="KSO_WM_TEMPLATE_CATEGORY" val="custom"/>
  <p:tag name="KSO_WM_TEMPLATE_INDEX" val="20204410"/>
  <p:tag name="KSO_WM_UNIT_LAYERLEVEL" val="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i"/>
  <p:tag name="KSO_WM_UNIT_INDEX" val="8"/>
  <p:tag name="KSO_WM_UNIT_ID" val="custom20204410_23*i*8"/>
  <p:tag name="KSO_WM_TEMPLATE_CATEGORY" val="custom"/>
  <p:tag name="KSO_WM_TEMPLATE_INDEX" val="20204410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12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PRESET_TEXT" val="单击此处添加大标题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a"/>
  <p:tag name="KSO_WM_UNIT_INDEX" val="1"/>
  <p:tag name="KSO_WM_UNIT_ID" val="custom20204410_23*a*1"/>
  <p:tag name="KSO_WM_TEMPLATE_CATEGORY" val="custom"/>
  <p:tag name="KSO_WM_TEMPLATE_INDEX" val="20204410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l_h_i"/>
  <p:tag name="KSO_WM_UNIT_INDEX" val="1_1_1"/>
  <p:tag name="KSO_WM_UNIT_ID" val="custom20204410_23*l_h_i*1_1_1"/>
  <p:tag name="KSO_WM_TEMPLATE_CATEGORY" val="custom"/>
  <p:tag name="KSO_WM_TEMPLATE_INDEX" val="20204410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USESOURCEFORMAT_APPLY" val="1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l_h_i"/>
  <p:tag name="KSO_WM_UNIT_INDEX" val="1_2_1"/>
  <p:tag name="KSO_WM_UNIT_ID" val="custom20204410_23*l_h_i*1_2_1"/>
  <p:tag name="KSO_WM_TEMPLATE_CATEGORY" val="custom"/>
  <p:tag name="KSO_WM_TEMPLATE_INDEX" val="20204410"/>
  <p:tag name="KSO_WM_UNIT_LAYERLEVEL" val="1_1_1"/>
  <p:tag name="KSO_WM_TAG_VERSION" val="1.0"/>
  <p:tag name="KSO_WM_BEAUTIFY_FLAG" val="#wm#"/>
  <p:tag name="KSO_WM_UNIT_LINE_FORE_SCHEMECOLOR_INDEX" val="6"/>
  <p:tag name="KSO_WM_UNIT_LINE_FILL_TYPE" val="2"/>
  <p:tag name="KSO_WM_UNIT_USESOURCEFORMAT_APPLY" val="1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l_h_i"/>
  <p:tag name="KSO_WM_UNIT_INDEX" val="1_3_1"/>
  <p:tag name="KSO_WM_UNIT_ID" val="custom20204410_23*l_h_i*1_3_1"/>
  <p:tag name="KSO_WM_TEMPLATE_CATEGORY" val="custom"/>
  <p:tag name="KSO_WM_TEMPLATE_INDEX" val="20204410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USESOURCEFORMAT_APPLY" val="1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l_h_i"/>
  <p:tag name="KSO_WM_UNIT_INDEX" val="1_4_1"/>
  <p:tag name="KSO_WM_UNIT_ID" val="custom20204410_23*l_h_i*1_4_1"/>
  <p:tag name="KSO_WM_TEMPLATE_CATEGORY" val="custom"/>
  <p:tag name="KSO_WM_TEMPLATE_INDEX" val="20204410"/>
  <p:tag name="KSO_WM_UNIT_LAYERLEVEL" val="1_1_1"/>
  <p:tag name="KSO_WM_TAG_VERSION" val="1.0"/>
  <p:tag name="KSO_WM_BEAUTIFY_FLAG" val="#wm#"/>
  <p:tag name="KSO_WM_UNIT_LINE_FORE_SCHEMECOLOR_INDEX" val="6"/>
  <p:tag name="KSO_WM_UNIT_LINE_FILL_TYPE" val="2"/>
  <p:tag name="KSO_WM_UNIT_USESOURCEFORMAT_APPLY" val="1"/>
</p:tagLst>
</file>

<file path=ppt/tags/tag4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l_h_i"/>
  <p:tag name="KSO_WM_UNIT_INDEX" val="1_1_2"/>
  <p:tag name="KSO_WM_UNIT_ID" val="custom20204410_23*l_h_i*1_1_2"/>
  <p:tag name="KSO_WM_TEMPLATE_CATEGORY" val="custom"/>
  <p:tag name="KSO_WM_TEMPLATE_INDEX" val="20204410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USESOURCEFORMAT_APPLY" val="1"/>
</p:tagLst>
</file>

<file path=ppt/tags/tag418.xml><?xml version="1.0" encoding="utf-8"?>
<p:tagLst xmlns:p="http://schemas.openxmlformats.org/presentationml/2006/main">
  <p:tag name="KSO_WM_UNIT_SUBTYPE" val="a"/>
  <p:tag name="KSO_WM_UNIT_PRESET_TEXT" val="单击此处输入你的正文，文字是您思想的提炼，为了最终演示发布的良好效果，请尽量言简意赅的阐述观点；根据需要可酌情增减文字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l_h_f"/>
  <p:tag name="KSO_WM_UNIT_INDEX" val="1_1_1"/>
  <p:tag name="KSO_WM_UNIT_ID" val="custom20204410_23*l_h_f*1_1_1"/>
  <p:tag name="KSO_WM_TEMPLATE_CATEGORY" val="custom"/>
  <p:tag name="KSO_WM_TEMPLATE_INDEX" val="20204410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41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小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l_h_a"/>
  <p:tag name="KSO_WM_UNIT_INDEX" val="1_1_1"/>
  <p:tag name="KSO_WM_UNIT_ID" val="custom20204410_23*l_h_a*1_1_1"/>
  <p:tag name="KSO_WM_TEMPLATE_CATEGORY" val="custom"/>
  <p:tag name="KSO_WM_TEMPLATE_INDEX" val="20204410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4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20.xml><?xml version="1.0" encoding="utf-8"?>
<p:tagLst xmlns:p="http://schemas.openxmlformats.org/presentationml/2006/main">
  <p:tag name="KSO_WM_UNIT_SUBTYPE" val="a"/>
  <p:tag name="KSO_WM_UNIT_PRESET_TEXT" val="单击此处输入你的正文，文字是您思想的提炼，为了最终演示发布的良好效果，请尽量言简意赅的阐述观点；根据需要可酌情增减文字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l_h_f"/>
  <p:tag name="KSO_WM_UNIT_INDEX" val="1_3_1"/>
  <p:tag name="KSO_WM_UNIT_ID" val="custom20204410_23*l_h_f*1_3_1"/>
  <p:tag name="KSO_WM_TEMPLATE_CATEGORY" val="custom"/>
  <p:tag name="KSO_WM_TEMPLATE_INDEX" val="20204410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42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小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l_h_a"/>
  <p:tag name="KSO_WM_UNIT_INDEX" val="1_3_1"/>
  <p:tag name="KSO_WM_UNIT_ID" val="custom20204410_23*l_h_a*1_3_1"/>
  <p:tag name="KSO_WM_TEMPLATE_CATEGORY" val="custom"/>
  <p:tag name="KSO_WM_TEMPLATE_INDEX" val="20204410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422.xml><?xml version="1.0" encoding="utf-8"?>
<p:tagLst xmlns:p="http://schemas.openxmlformats.org/presentationml/2006/main">
  <p:tag name="KSO_WM_UNIT_SUBTYPE" val="a"/>
  <p:tag name="KSO_WM_UNIT_PRESET_TEXT" val="单击此处输入你的正文，文字是您思想的提炼，为了最终演示发布的良好效果，请尽量言简意赅的阐述观点；根据需要可酌情增减文字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l_h_f"/>
  <p:tag name="KSO_WM_UNIT_INDEX" val="1_2_1"/>
  <p:tag name="KSO_WM_UNIT_ID" val="custom20204410_23*l_h_f*1_2_1"/>
  <p:tag name="KSO_WM_TEMPLATE_CATEGORY" val="custom"/>
  <p:tag name="KSO_WM_TEMPLATE_INDEX" val="20204410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42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小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l_h_a"/>
  <p:tag name="KSO_WM_UNIT_INDEX" val="1_2_1"/>
  <p:tag name="KSO_WM_UNIT_ID" val="custom20204410_23*l_h_a*1_2_1"/>
  <p:tag name="KSO_WM_TEMPLATE_CATEGORY" val="custom"/>
  <p:tag name="KSO_WM_TEMPLATE_INDEX" val="20204410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424.xml><?xml version="1.0" encoding="utf-8"?>
<p:tagLst xmlns:p="http://schemas.openxmlformats.org/presentationml/2006/main">
  <p:tag name="KSO_WM_UNIT_SUBTYPE" val="a"/>
  <p:tag name="KSO_WM_UNIT_PRESET_TEXT" val="单击此处输入你的正文，文字是您思想的提炼，为了最终演示发布的良好效果，请尽量言简意赅的阐述观点；根据需要可酌情增减文字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l_h_f"/>
  <p:tag name="KSO_WM_UNIT_INDEX" val="1_4_1"/>
  <p:tag name="KSO_WM_UNIT_ID" val="custom20204410_23*l_h_f*1_4_1"/>
  <p:tag name="KSO_WM_TEMPLATE_CATEGORY" val="custom"/>
  <p:tag name="KSO_WM_TEMPLATE_INDEX" val="20204410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425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小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l_h_a"/>
  <p:tag name="KSO_WM_UNIT_INDEX" val="1_4_1"/>
  <p:tag name="KSO_WM_UNIT_ID" val="custom20204410_23*l_h_a*1_4_1"/>
  <p:tag name="KSO_WM_TEMPLATE_CATEGORY" val="custom"/>
  <p:tag name="KSO_WM_TEMPLATE_INDEX" val="20204410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l_h_i"/>
  <p:tag name="KSO_WM_UNIT_INDEX" val="1_2_2"/>
  <p:tag name="KSO_WM_UNIT_ID" val="custom20204410_23*l_h_i*1_2_2"/>
  <p:tag name="KSO_WM_TEMPLATE_CATEGORY" val="custom"/>
  <p:tag name="KSO_WM_TEMPLATE_INDEX" val="20204410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USESOURCEFORMAT_APPLY" val="1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l_h_i"/>
  <p:tag name="KSO_WM_UNIT_INDEX" val="1_4_2"/>
  <p:tag name="KSO_WM_UNIT_ID" val="custom20204410_23*l_h_i*1_4_2"/>
  <p:tag name="KSO_WM_TEMPLATE_CATEGORY" val="custom"/>
  <p:tag name="KSO_WM_TEMPLATE_INDEX" val="20204410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USESOURCEFORMAT_APPLY" val="1"/>
</p:tagLst>
</file>

<file path=ppt/tags/tag4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l_h_i"/>
  <p:tag name="KSO_WM_UNIT_INDEX" val="1_3_2"/>
  <p:tag name="KSO_WM_UNIT_ID" val="custom20204410_23*l_h_i*1_3_2"/>
  <p:tag name="KSO_WM_TEMPLATE_CATEGORY" val="custom"/>
  <p:tag name="KSO_WM_TEMPLATE_INDEX" val="20204410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USESOURCEFORMAT_APPLY" val="1"/>
</p:tagLst>
</file>

<file path=ppt/tags/tag429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SLIDE_ID" val="custom20204410_23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4"/>
  <p:tag name="KSO_WM_SLIDE_INDEX" val="23"/>
  <p:tag name="KSO_WM_SLIDE_SIZE" val="866.553*361.219"/>
  <p:tag name="KSO_WM_SLIDE_POSITION" val="46.5421*119.438"/>
  <p:tag name="KSO_WM_DIAGRAM_GROUP_CODE" val="l1-4"/>
  <p:tag name="KSO_WM_SLIDE_DIAGTYPE" val="l"/>
  <p:tag name="KSO_WM_TAG_VERSION" val="1.0"/>
  <p:tag name="KSO_WM_BEAUTIFY_FLAG" val="#wm#"/>
  <p:tag name="KSO_WM_TEMPLATE_CATEGORY" val="custom"/>
  <p:tag name="KSO_WM_TEMPLATE_INDEX" val="20204410"/>
  <p:tag name="KSO_WM_SLIDE_LAYOUT" val="a_i_l"/>
  <p:tag name="KSO_WM_SLIDE_LAYOUT_CNT" val="1_1_1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26968_13*i*1"/>
  <p:tag name="KSO_WM_TEMPLATE_CATEGORY" val="chip"/>
  <p:tag name="KSO_WM_TEMPLATE_INDEX" val="20226968"/>
  <p:tag name="KSO_WM_UNIT_LAYERLEVEL" val="1"/>
  <p:tag name="KSO_WM_TAG_VERSION" val="1.0"/>
  <p:tag name="KSO_WM_BEAUTIFY_FLAG" val="#wm#"/>
  <p:tag name="KSO_WM_UNIT_SUBTYPE" val="v"/>
  <p:tag name="KSO_WM_UNIT_TYPE" val="i"/>
  <p:tag name="KSO_WM_UNIT_INDEX" val="1"/>
  <p:tag name="KSO_WM_CHIP_GROUPID" val="6302e1cea35593066dca2f82"/>
  <p:tag name="KSO_WM_CHIP_XID" val="6302e2b8a35593066dca3519"/>
  <p:tag name="KSO_WM_UNIT_DEC_AREA_ID" val="f882ef695fb0411993e04729879154b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4459703e0284e71b0db7e1faa9151f6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3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副标题内容"/>
  <p:tag name="KSO_WM_UNIT_NOCLEAR" val="0"/>
  <p:tag name="KSO_WM_UNIT_VALUE" val="5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410_7*b*1"/>
  <p:tag name="KSO_WM_TEMPLATE_CATEGORY" val="custom"/>
  <p:tag name="KSO_WM_TEMPLATE_INDEX" val="20204410"/>
  <p:tag name="KSO_WM_UNIT_LAYERLEVEL" val="1"/>
  <p:tag name="KSO_WM_TAG_VERSION" val="1.0"/>
  <p:tag name="KSO_WM_BEAUTIFY_FLAG" val="#wm#"/>
</p:tagLst>
</file>

<file path=ppt/tags/tag43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标题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410_7*a*1"/>
  <p:tag name="KSO_WM_TEMPLATE_CATEGORY" val="custom"/>
  <p:tag name="KSO_WM_TEMPLATE_INDEX" val="20204410"/>
  <p:tag name="KSO_WM_UNIT_LAYERLEVEL" val="1"/>
  <p:tag name="KSO_WM_TAG_VERSION" val="1.0"/>
  <p:tag name="KSO_WM_BEAUTIFY_FLAG" val="#wm#"/>
</p:tagLst>
</file>

<file path=ppt/tags/tag432.xml><?xml version="1.0" encoding="utf-8"?>
<p:tagLst xmlns:p="http://schemas.openxmlformats.org/presentationml/2006/main">
  <p:tag name="KSO_WM_BEAUTIFY_FLAG" val=""/>
</p:tagLst>
</file>

<file path=ppt/tags/tag433.xml><?xml version="1.0" encoding="utf-8"?>
<p:tagLst xmlns:p="http://schemas.openxmlformats.org/presentationml/2006/main">
  <p:tag name="KSO_WM_SLIDE_ID" val="custom20204410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410"/>
  <p:tag name="KSO_WM_SLIDE_LAYOUT" val="a_b_e"/>
  <p:tag name="KSO_WM_SLIDE_LAYOUT_CNT" val="1_1_1"/>
</p:tagLst>
</file>

<file path=ppt/tags/tag4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i"/>
  <p:tag name="KSO_WM_UNIT_INDEX" val="1"/>
  <p:tag name="KSO_WM_UNIT_ID" val="custom20204410_22*i*1"/>
  <p:tag name="KSO_WM_TEMPLATE_CATEGORY" val="custom"/>
  <p:tag name="KSO_WM_TEMPLATE_INDEX" val="20204410"/>
  <p:tag name="KSO_WM_UNIT_LAYERLEVEL" val="1"/>
  <p:tag name="KSO_WM_TAG_VERSION" val="1.0"/>
  <p:tag name="KSO_WM_BEAUTIFY_FLAG" val="#wm#"/>
  <p:tag name="KSO_WM_UNIT_USESOURCEFORMAT_APPLY" val="1"/>
</p:tagLst>
</file>

<file path=ppt/tags/tag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i"/>
  <p:tag name="KSO_WM_UNIT_INDEX" val="2"/>
  <p:tag name="KSO_WM_UNIT_ID" val="custom20204410_22*i*2"/>
  <p:tag name="KSO_WM_TEMPLATE_CATEGORY" val="custom"/>
  <p:tag name="KSO_WM_TEMPLATE_INDEX" val="20204410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i"/>
  <p:tag name="KSO_WM_UNIT_INDEX" val="3"/>
  <p:tag name="KSO_WM_UNIT_ID" val="custom20204410_22*i*3"/>
  <p:tag name="KSO_WM_TEMPLATE_CATEGORY" val="custom"/>
  <p:tag name="KSO_WM_TEMPLATE_INDEX" val="20204410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i"/>
  <p:tag name="KSO_WM_UNIT_INDEX" val="4"/>
  <p:tag name="KSO_WM_UNIT_ID" val="custom20204410_22*i*4"/>
  <p:tag name="KSO_WM_TEMPLATE_CATEGORY" val="custom"/>
  <p:tag name="KSO_WM_TEMPLATE_INDEX" val="20204410"/>
  <p:tag name="KSO_WM_UNIT_LAYERLEVEL" val="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i"/>
  <p:tag name="KSO_WM_UNIT_INDEX" val="5"/>
  <p:tag name="KSO_WM_UNIT_ID" val="custom20204410_22*i*5"/>
  <p:tag name="KSO_WM_TEMPLATE_CATEGORY" val="custom"/>
  <p:tag name="KSO_WM_TEMPLATE_INDEX" val="20204410"/>
  <p:tag name="KSO_WM_UNIT_LAYERLEVEL" val="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i"/>
  <p:tag name="KSO_WM_UNIT_INDEX" val="6"/>
  <p:tag name="KSO_WM_UNIT_ID" val="custom20204410_22*i*6"/>
  <p:tag name="KSO_WM_TEMPLATE_CATEGORY" val="custom"/>
  <p:tag name="KSO_WM_TEMPLATE_INDEX" val="20204410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4.xml><?xml version="1.0" encoding="utf-8"?>
<p:tagLst xmlns:p="http://schemas.openxmlformats.org/presentationml/2006/main">
  <p:tag name="KSO_WM_UNIT_SUBTYPE" val="t"/>
  <p:tag name="KSO_WM_TEMPLATE_CATEGORY" val="chip"/>
  <p:tag name="KSO_WM_TEMPLATE_INDEX" val="20226968"/>
  <p:tag name="KSO_WM_UNIT_TYPE" val="i"/>
  <p:tag name="KSO_WM_UNIT_INDEX" val="1"/>
  <p:tag name="KSO_WM_UNIT_ID" val="chip20226968_14*i*1"/>
  <p:tag name="KSO_WM_BEAUTIFY_FLAG" val="#wm#"/>
  <p:tag name="KSO_WM_TAG_VERSION" val="1.0"/>
  <p:tag name="KSO_WM_CHIP_GROUPID" val="6302e1cea35593066dca2f82"/>
  <p:tag name="KSO_WM_CHIP_XID" val="6302e2b8a35593066dca3517"/>
  <p:tag name="KSO_WM_UNIT_DEC_AREA_ID" val="8544fbaf7a2f4fcfb620125eb3e1f97b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ff6dbfb702144c0a3d4977599f67382"/>
</p:tagLst>
</file>

<file path=ppt/tags/tag4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i"/>
  <p:tag name="KSO_WM_UNIT_INDEX" val="7"/>
  <p:tag name="KSO_WM_UNIT_ID" val="custom20204410_22*i*7"/>
  <p:tag name="KSO_WM_TEMPLATE_CATEGORY" val="custom"/>
  <p:tag name="KSO_WM_TEMPLATE_INDEX" val="20204410"/>
  <p:tag name="KSO_WM_UNIT_LAYERLEVEL" val="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i"/>
  <p:tag name="KSO_WM_UNIT_INDEX" val="8"/>
  <p:tag name="KSO_WM_UNIT_ID" val="custom20204410_22*i*8"/>
  <p:tag name="KSO_WM_TEMPLATE_CATEGORY" val="custom"/>
  <p:tag name="KSO_WM_TEMPLATE_INDEX" val="20204410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42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PRESET_TEXT" val="单击此处添加大标题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a"/>
  <p:tag name="KSO_WM_UNIT_INDEX" val="1"/>
  <p:tag name="KSO_WM_UNIT_ID" val="custom20204410_22*a*1"/>
  <p:tag name="KSO_WM_TEMPLATE_CATEGORY" val="custom"/>
  <p:tag name="KSO_WM_TEMPLATE_INDEX" val="20204410"/>
  <p:tag name="KSO_WM_UNIT_LAYERLEVEL" val="1"/>
  <p:tag name="KSO_WM_TAG_VERSION" val="1.0"/>
  <p:tag name="KSO_WM_BEAUTIFY_FLAG" val="#wm#"/>
  <p:tag name="KSO_WM_UNIT_TEXT_FILL_FORE_SCHEMECOLOR_INDEX" val="1"/>
  <p:tag name="KSO_WM_UNIT_TEXT_FILL_TYPE" val="1"/>
  <p:tag name="KSO_WM_UNIT_USESOURCEFORMAT_APPLY" val="1"/>
</p:tagLst>
</file>

<file path=ppt/tags/tag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l_h_i"/>
  <p:tag name="KSO_WM_UNIT_INDEX" val="1_1_1"/>
  <p:tag name="KSO_WM_UNIT_ID" val="custom20204410_22*l_h_i*1_1_1"/>
  <p:tag name="KSO_WM_TEMPLATE_CATEGORY" val="custom"/>
  <p:tag name="KSO_WM_TEMPLATE_INDEX" val="20204410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USESOURCEFORMAT_APPLY" val="1"/>
</p:tagLst>
</file>

<file path=ppt/tags/tag4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l_h_i"/>
  <p:tag name="KSO_WM_UNIT_INDEX" val="1_2_1"/>
  <p:tag name="KSO_WM_UNIT_ID" val="custom20204410_22*l_h_i*1_2_1"/>
  <p:tag name="KSO_WM_TEMPLATE_CATEGORY" val="custom"/>
  <p:tag name="KSO_WM_TEMPLATE_INDEX" val="20204410"/>
  <p:tag name="KSO_WM_UNIT_LAYERLEVEL" val="1_1_1"/>
  <p:tag name="KSO_WM_TAG_VERSION" val="1.0"/>
  <p:tag name="KSO_WM_BEAUTIFY_FLAG" val="#wm#"/>
  <p:tag name="KSO_WM_UNIT_LINE_FORE_SCHEMECOLOR_INDEX" val="6"/>
  <p:tag name="KSO_WM_UNIT_LINE_FILL_TYPE" val="2"/>
  <p:tag name="KSO_WM_UNIT_USESOURCEFORMAT_APPLY" val="1"/>
</p:tagLst>
</file>

<file path=ppt/tags/tag445.xml><?xml version="1.0" encoding="utf-8"?>
<p:tagLst xmlns:p="http://schemas.openxmlformats.org/presentationml/2006/main">
  <p:tag name="KSO_WM_UNIT_SUBTYPE" val="a"/>
  <p:tag name="KSO_WM_UNIT_PRESET_TEXT" val="单击此处输入你的正文，文字是您思想的提炼，为了最终演示发布的良好效果，请尽量言简意赅的阐述观点；根据需要可酌情增减文字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l_h_f"/>
  <p:tag name="KSO_WM_UNIT_INDEX" val="1_1_1"/>
  <p:tag name="KSO_WM_UNIT_ID" val="custom20204410_22*l_h_f*1_1_1"/>
  <p:tag name="KSO_WM_TEMPLATE_CATEGORY" val="custom"/>
  <p:tag name="KSO_WM_TEMPLATE_INDEX" val="20204410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44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小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l_h_a"/>
  <p:tag name="KSO_WM_UNIT_INDEX" val="1_1_1"/>
  <p:tag name="KSO_WM_UNIT_ID" val="custom20204410_22*l_h_a*1_1_1"/>
  <p:tag name="KSO_WM_TEMPLATE_CATEGORY" val="custom"/>
  <p:tag name="KSO_WM_TEMPLATE_INDEX" val="20204410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447.xml><?xml version="1.0" encoding="utf-8"?>
<p:tagLst xmlns:p="http://schemas.openxmlformats.org/presentationml/2006/main">
  <p:tag name="KSO_WM_UNIT_SUBTYPE" val="a"/>
  <p:tag name="KSO_WM_UNIT_PRESET_TEXT" val="单击此处输入你的正文，文字是您思想的提炼，为了最终演示发布的良好效果，请尽量言简意赅的阐述观点；根据需要可酌情增减文字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l_h_f"/>
  <p:tag name="KSO_WM_UNIT_INDEX" val="1_2_1"/>
  <p:tag name="KSO_WM_UNIT_ID" val="custom20204410_22*l_h_f*1_2_1"/>
  <p:tag name="KSO_WM_TEMPLATE_CATEGORY" val="custom"/>
  <p:tag name="KSO_WM_TEMPLATE_INDEX" val="20204410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44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小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l_h_a"/>
  <p:tag name="KSO_WM_UNIT_INDEX" val="1_2_1"/>
  <p:tag name="KSO_WM_UNIT_ID" val="custom20204410_22*l_h_a*1_2_1"/>
  <p:tag name="KSO_WM_TEMPLATE_CATEGORY" val="custom"/>
  <p:tag name="KSO_WM_TEMPLATE_INDEX" val="20204410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4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l_h_i"/>
  <p:tag name="KSO_WM_UNIT_INDEX" val="1_3_1"/>
  <p:tag name="KSO_WM_UNIT_ID" val="custom20204410_22*l_h_i*1_3_1"/>
  <p:tag name="KSO_WM_TEMPLATE_CATEGORY" val="custom"/>
  <p:tag name="KSO_WM_TEMPLATE_INDEX" val="20204410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USESOURCEFORMAT_APPLY" val="1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26968_15*i*1"/>
  <p:tag name="KSO_WM_TEMPLATE_CATEGORY" val="chip"/>
  <p:tag name="KSO_WM_TEMPLATE_INDEX" val="20226968"/>
  <p:tag name="KSO_WM_UNIT_LAYERLEVEL" val="1"/>
  <p:tag name="KSO_WM_TAG_VERSION" val="1.0"/>
  <p:tag name="KSO_WM_BEAUTIFY_FLAG" val="#wm#"/>
  <p:tag name="KSO_WM_UNIT_SUBTYPE" val="u"/>
  <p:tag name="KSO_WM_UNIT_TYPE" val="i"/>
  <p:tag name="KSO_WM_UNIT_INDEX" val="1"/>
  <p:tag name="KSO_WM_CHIP_GROUPID" val="6302e1cea35593066dca2f82"/>
  <p:tag name="KSO_WM_CHIP_XID" val="6302e2b8a35593066dca3518"/>
  <p:tag name="KSO_WM_UNIT_DEC_AREA_ID" val="550010cb3cf3442cb1d10b4f2f29e852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c78c81799af4f91b899e4ceb10eaef1"/>
</p:tagLst>
</file>

<file path=ppt/tags/tag450.xml><?xml version="1.0" encoding="utf-8"?>
<p:tagLst xmlns:p="http://schemas.openxmlformats.org/presentationml/2006/main">
  <p:tag name="KSO_WM_UNIT_SUBTYPE" val="a"/>
  <p:tag name="KSO_WM_UNIT_PRESET_TEXT" val="单击此处输入你的正文，文字是您思想的提炼，为了最终演示发布的良好效果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l_h_f"/>
  <p:tag name="KSO_WM_UNIT_INDEX" val="1_3_1"/>
  <p:tag name="KSO_WM_UNIT_ID" val="custom20204410_22*l_h_f*1_3_1"/>
  <p:tag name="KSO_WM_TEMPLATE_CATEGORY" val="custom"/>
  <p:tag name="KSO_WM_TEMPLATE_INDEX" val="20204410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45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小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l_h_a"/>
  <p:tag name="KSO_WM_UNIT_INDEX" val="1_3_1"/>
  <p:tag name="KSO_WM_UNIT_ID" val="custom20204410_22*l_h_a*1_3_1"/>
  <p:tag name="KSO_WM_TEMPLATE_CATEGORY" val="custom"/>
  <p:tag name="KSO_WM_TEMPLATE_INDEX" val="20204410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4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l_h_i"/>
  <p:tag name="KSO_WM_UNIT_INDEX" val="1_3_2"/>
  <p:tag name="KSO_WM_UNIT_ID" val="custom20204410_22*l_h_i*1_3_2"/>
  <p:tag name="KSO_WM_TEMPLATE_CATEGORY" val="custom"/>
  <p:tag name="KSO_WM_TEMPLATE_INDEX" val="20204410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USESOURCEFORMAT_APPLY" val="1"/>
</p:tagLst>
</file>

<file path=ppt/tags/tag4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l_h_i"/>
  <p:tag name="KSO_WM_UNIT_INDEX" val="1_1_2"/>
  <p:tag name="KSO_WM_UNIT_ID" val="custom20204410_22*l_h_i*1_1_2"/>
  <p:tag name="KSO_WM_TEMPLATE_CATEGORY" val="custom"/>
  <p:tag name="KSO_WM_TEMPLATE_INDEX" val="20204410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USESOURCEFORMAT_APPLY" val="1"/>
</p:tagLst>
</file>

<file path=ppt/tags/tag4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l_h_i"/>
  <p:tag name="KSO_WM_UNIT_INDEX" val="1_2_2"/>
  <p:tag name="KSO_WM_UNIT_ID" val="custom20204410_22*l_h_i*1_2_2"/>
  <p:tag name="KSO_WM_TEMPLATE_CATEGORY" val="custom"/>
  <p:tag name="KSO_WM_TEMPLATE_INDEX" val="20204410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USESOURCEFORMAT_APPLY" val="1"/>
</p:tagLst>
</file>

<file path=ppt/tags/tag455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SLIDE_ID" val="custom20204410_22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3"/>
  <p:tag name="KSO_WM_SLIDE_INDEX" val="22"/>
  <p:tag name="KSO_WM_SLIDE_SIZE" val="866.553*361.219"/>
  <p:tag name="KSO_WM_SLIDE_POSITION" val="46.5421*119.438"/>
  <p:tag name="KSO_WM_DIAGRAM_GROUP_CODE" val="l1-4"/>
  <p:tag name="KSO_WM_SLIDE_DIAGTYPE" val="l"/>
  <p:tag name="KSO_WM_TAG_VERSION" val="1.0"/>
  <p:tag name="KSO_WM_BEAUTIFY_FLAG" val="#wm#"/>
  <p:tag name="KSO_WM_TEMPLATE_CATEGORY" val="custom"/>
  <p:tag name="KSO_WM_TEMPLATE_INDEX" val="20204410"/>
  <p:tag name="KSO_WM_SLIDE_LAYOUT" val="a_i_l"/>
  <p:tag name="KSO_WM_SLIDE_LAYOUT_CNT" val="1_1_1"/>
</p:tagLst>
</file>

<file path=ppt/tags/tag4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i"/>
  <p:tag name="KSO_WM_UNIT_INDEX" val="1"/>
  <p:tag name="KSO_WM_UNIT_ID" val="custom20204410_23*i*1"/>
  <p:tag name="KSO_WM_TEMPLATE_CATEGORY" val="custom"/>
  <p:tag name="KSO_WM_TEMPLATE_INDEX" val="20204410"/>
  <p:tag name="KSO_WM_UNIT_LAYERLEVEL" val="1"/>
  <p:tag name="KSO_WM_TAG_VERSION" val="1.0"/>
  <p:tag name="KSO_WM_BEAUTIFY_FLAG" val="#wm#"/>
  <p:tag name="KSO_WM_UNIT_USESOURCEFORMAT_APPLY" val="1"/>
</p:tagLst>
</file>

<file path=ppt/tags/tag4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i"/>
  <p:tag name="KSO_WM_UNIT_INDEX" val="2"/>
  <p:tag name="KSO_WM_UNIT_ID" val="custom20204410_23*i*2"/>
  <p:tag name="KSO_WM_TEMPLATE_CATEGORY" val="custom"/>
  <p:tag name="KSO_WM_TEMPLATE_INDEX" val="20204410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i"/>
  <p:tag name="KSO_WM_UNIT_INDEX" val="3"/>
  <p:tag name="KSO_WM_UNIT_ID" val="custom20204410_23*i*3"/>
  <p:tag name="KSO_WM_TEMPLATE_CATEGORY" val="custom"/>
  <p:tag name="KSO_WM_TEMPLATE_INDEX" val="20204410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i"/>
  <p:tag name="KSO_WM_UNIT_INDEX" val="4"/>
  <p:tag name="KSO_WM_UNIT_ID" val="custom20204410_23*i*4"/>
  <p:tag name="KSO_WM_TEMPLATE_CATEGORY" val="custom"/>
  <p:tag name="KSO_WM_TEMPLATE_INDEX" val="20204410"/>
  <p:tag name="KSO_WM_UNIT_LAYERLEVEL" val="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i"/>
  <p:tag name="KSO_WM_UNIT_INDEX" val="5"/>
  <p:tag name="KSO_WM_UNIT_ID" val="custom20204410_23*i*5"/>
  <p:tag name="KSO_WM_TEMPLATE_CATEGORY" val="custom"/>
  <p:tag name="KSO_WM_TEMPLATE_INDEX" val="20204410"/>
  <p:tag name="KSO_WM_UNIT_LAYERLEVEL" val="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i"/>
  <p:tag name="KSO_WM_UNIT_INDEX" val="6"/>
  <p:tag name="KSO_WM_UNIT_ID" val="custom20204410_23*i*6"/>
  <p:tag name="KSO_WM_TEMPLATE_CATEGORY" val="custom"/>
  <p:tag name="KSO_WM_TEMPLATE_INDEX" val="20204410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i"/>
  <p:tag name="KSO_WM_UNIT_INDEX" val="7"/>
  <p:tag name="KSO_WM_UNIT_ID" val="custom20204410_23*i*7"/>
  <p:tag name="KSO_WM_TEMPLATE_CATEGORY" val="custom"/>
  <p:tag name="KSO_WM_TEMPLATE_INDEX" val="20204410"/>
  <p:tag name="KSO_WM_UNIT_LAYERLEVEL" val="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i"/>
  <p:tag name="KSO_WM_UNIT_INDEX" val="8"/>
  <p:tag name="KSO_WM_UNIT_ID" val="custom20204410_23*i*8"/>
  <p:tag name="KSO_WM_TEMPLATE_CATEGORY" val="custom"/>
  <p:tag name="KSO_WM_TEMPLATE_INDEX" val="20204410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64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PRESET_TEXT" val="单击此处添加大标题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a"/>
  <p:tag name="KSO_WM_UNIT_INDEX" val="1"/>
  <p:tag name="KSO_WM_UNIT_ID" val="custom20204410_23*a*1"/>
  <p:tag name="KSO_WM_TEMPLATE_CATEGORY" val="custom"/>
  <p:tag name="KSO_WM_TEMPLATE_INDEX" val="20204410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465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SLIDE_ID" val="custom20204410_23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4"/>
  <p:tag name="KSO_WM_SLIDE_INDEX" val="23"/>
  <p:tag name="KSO_WM_SLIDE_SIZE" val="866.553*361.219"/>
  <p:tag name="KSO_WM_SLIDE_POSITION" val="46.5421*119.438"/>
  <p:tag name="KSO_WM_DIAGRAM_GROUP_CODE" val="l1-4"/>
  <p:tag name="KSO_WM_SLIDE_DIAGTYPE" val="l"/>
  <p:tag name="KSO_WM_TAG_VERSION" val="1.0"/>
  <p:tag name="KSO_WM_BEAUTIFY_FLAG" val="#wm#"/>
  <p:tag name="KSO_WM_TEMPLATE_CATEGORY" val="custom"/>
  <p:tag name="KSO_WM_TEMPLATE_INDEX" val="20204410"/>
  <p:tag name="KSO_WM_SLIDE_LAYOUT" val="a_i_l"/>
  <p:tag name="KSO_WM_SLIDE_LAYOUT_CNT" val="1_1_1"/>
</p:tagLst>
</file>

<file path=ppt/tags/tag4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i"/>
  <p:tag name="KSO_WM_UNIT_INDEX" val="1"/>
  <p:tag name="KSO_WM_UNIT_ID" val="custom20204410_30*i*1"/>
  <p:tag name="KSO_WM_TEMPLATE_CATEGORY" val="custom"/>
  <p:tag name="KSO_WM_TEMPLATE_INDEX" val="20204410"/>
  <p:tag name="KSO_WM_UNIT_LAYERLEVEL" val="1"/>
  <p:tag name="KSO_WM_TAG_VERSION" val="1.0"/>
  <p:tag name="KSO_WM_BEAUTIFY_FLAG" val="#wm#"/>
  <p:tag name="KSO_WM_UNIT_USESOURCEFORMAT_APPLY" val="1"/>
</p:tagLst>
</file>

<file path=ppt/tags/tag4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i"/>
  <p:tag name="KSO_WM_UNIT_INDEX" val="2"/>
  <p:tag name="KSO_WM_UNIT_ID" val="custom20204410_30*i*2"/>
  <p:tag name="KSO_WM_TEMPLATE_CATEGORY" val="custom"/>
  <p:tag name="KSO_WM_TEMPLATE_INDEX" val="20204410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i"/>
  <p:tag name="KSO_WM_UNIT_INDEX" val="3"/>
  <p:tag name="KSO_WM_UNIT_ID" val="custom20204410_30*i*3"/>
  <p:tag name="KSO_WM_TEMPLATE_CATEGORY" val="custom"/>
  <p:tag name="KSO_WM_TEMPLATE_INDEX" val="20204410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i"/>
  <p:tag name="KSO_WM_UNIT_INDEX" val="4"/>
  <p:tag name="KSO_WM_UNIT_ID" val="custom20204410_30*i*4"/>
  <p:tag name="KSO_WM_TEMPLATE_CATEGORY" val="custom"/>
  <p:tag name="KSO_WM_TEMPLATE_INDEX" val="20204410"/>
  <p:tag name="KSO_WM_UNIT_LAYERLEVEL" val="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i"/>
  <p:tag name="KSO_WM_UNIT_INDEX" val="5"/>
  <p:tag name="KSO_WM_UNIT_ID" val="custom20204410_30*i*5"/>
  <p:tag name="KSO_WM_TEMPLATE_CATEGORY" val="custom"/>
  <p:tag name="KSO_WM_TEMPLATE_INDEX" val="20204410"/>
  <p:tag name="KSO_WM_UNIT_LAYERLEVEL" val="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i"/>
  <p:tag name="KSO_WM_UNIT_INDEX" val="6"/>
  <p:tag name="KSO_WM_UNIT_ID" val="custom20204410_30*i*6"/>
  <p:tag name="KSO_WM_TEMPLATE_CATEGORY" val="custom"/>
  <p:tag name="KSO_WM_TEMPLATE_INDEX" val="20204410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i"/>
  <p:tag name="KSO_WM_UNIT_INDEX" val="7"/>
  <p:tag name="KSO_WM_UNIT_ID" val="custom20204410_30*i*7"/>
  <p:tag name="KSO_WM_TEMPLATE_CATEGORY" val="custom"/>
  <p:tag name="KSO_WM_TEMPLATE_INDEX" val="20204410"/>
  <p:tag name="KSO_WM_UNIT_LAYERLEVEL" val="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i"/>
  <p:tag name="KSO_WM_UNIT_INDEX" val="8"/>
  <p:tag name="KSO_WM_UNIT_ID" val="custom20204410_30*i*8"/>
  <p:tag name="KSO_WM_TEMPLATE_CATEGORY" val="custom"/>
  <p:tag name="KSO_WM_TEMPLATE_INDEX" val="20204410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74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PRESET_TEXT" val="单击此处添加大标题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a"/>
  <p:tag name="KSO_WM_UNIT_INDEX" val="1"/>
  <p:tag name="KSO_WM_UNIT_ID" val="custom20204410_30*a*1"/>
  <p:tag name="KSO_WM_TEMPLATE_CATEGORY" val="custom"/>
  <p:tag name="KSO_WM_TEMPLATE_INDEX" val="20204410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4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2"/>
  <p:tag name="KSO_WM_UNIT_ID" val="custom20204410_30*q_i*1_2"/>
  <p:tag name="KSO_WM_TEMPLATE_CATEGORY" val="custom"/>
  <p:tag name="KSO_WM_TEMPLATE_INDEX" val="20204410"/>
  <p:tag name="KSO_WM_UNIT_LAYERLEVEL" val="1_1"/>
  <p:tag name="KSO_WM_TAG_VERSION" val="1.0"/>
  <p:tag name="KSO_WM_BEAUTIFY_FLAG" val="#wm#"/>
  <p:tag name="KSO_WM_UNIT_FILL_FORE_SCHEMECOLOR_INDEX" val="1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1"/>
  <p:tag name="KSO_WM_UNIT_ID" val="custom20204410_30*q_h_i*1_2_1"/>
  <p:tag name="KSO_WM_TEMPLATE_CATEGORY" val="custom"/>
  <p:tag name="KSO_WM_TEMPLATE_INDEX" val="20204410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3_1"/>
  <p:tag name="KSO_WM_UNIT_ID" val="custom20204410_30*q_h_i*1_3_1"/>
  <p:tag name="KSO_WM_TEMPLATE_CATEGORY" val="custom"/>
  <p:tag name="KSO_WM_TEMPLATE_INDEX" val="20204410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1"/>
  <p:tag name="KSO_WM_UNIT_ID" val="custom20204410_30*q_h_i*1_1_1"/>
  <p:tag name="KSO_WM_TEMPLATE_CATEGORY" val="custom"/>
  <p:tag name="KSO_WM_TEMPLATE_INDEX" val="20204410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4_1"/>
  <p:tag name="KSO_WM_UNIT_ID" val="custom20204410_30*q_h_i*1_4_1"/>
  <p:tag name="KSO_WM_TEMPLATE_CATEGORY" val="custom"/>
  <p:tag name="KSO_WM_TEMPLATE_INDEX" val="20204410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3"/>
  <p:tag name="KSO_WM_UNIT_ID" val="custom20204410_30*q_i*1_3"/>
  <p:tag name="KSO_WM_TEMPLATE_CATEGORY" val="custom"/>
  <p:tag name="KSO_WM_TEMPLATE_INDEX" val="20204410"/>
  <p:tag name="KSO_WM_UNIT_LAYERLEVEL" val="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481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1_1"/>
  <p:tag name="KSO_WM_UNIT_ID" val="custom20204410_30*q_h_a*1_1_1"/>
  <p:tag name="KSO_WM_TEMPLATE_CATEGORY" val="custom"/>
  <p:tag name="KSO_WM_TEMPLATE_INDEX" val="20204410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482.xml><?xml version="1.0" encoding="utf-8"?>
<p:tagLst xmlns:p="http://schemas.openxmlformats.org/presentationml/2006/main">
  <p:tag name="KSO_WM_UNIT_SUBTYPE" val="a"/>
  <p:tag name="KSO_WM_UNIT_PRESET_TEXT" val="单击此处输入你的正文，文字是您思想的提炼"/>
  <p:tag name="KSO_WM_UNIT_NOCLEAR" val="0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1_1"/>
  <p:tag name="KSO_WM_UNIT_ID" val="custom20204410_30*q_h_f*1_1_1"/>
  <p:tag name="KSO_WM_TEMPLATE_CATEGORY" val="custom"/>
  <p:tag name="KSO_WM_TEMPLATE_INDEX" val="20204410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483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4_1"/>
  <p:tag name="KSO_WM_UNIT_ID" val="custom20204410_30*q_h_a*1_4_1"/>
  <p:tag name="KSO_WM_TEMPLATE_CATEGORY" val="custom"/>
  <p:tag name="KSO_WM_TEMPLATE_INDEX" val="20204410"/>
  <p:tag name="KSO_WM_UNIT_LAYERLEVEL" val="1_1_1"/>
  <p:tag name="KSO_WM_TAG_VERSION" val="1.0"/>
  <p:tag name="KSO_WM_BEAUTIFY_FLAG" val="#wm#"/>
  <p:tag name="KSO_WM_UNIT_TEXT_FILL_FORE_SCHEMECOLOR_INDEX" val="6"/>
  <p:tag name="KSO_WM_UNIT_TEXT_FILL_TYPE" val="1"/>
  <p:tag name="KSO_WM_UNIT_USESOURCEFORMAT_APPLY" val="1"/>
</p:tagLst>
</file>

<file path=ppt/tags/tag484.xml><?xml version="1.0" encoding="utf-8"?>
<p:tagLst xmlns:p="http://schemas.openxmlformats.org/presentationml/2006/main">
  <p:tag name="KSO_WM_UNIT_SUBTYPE" val="a"/>
  <p:tag name="KSO_WM_UNIT_PRESET_TEXT" val="单击此处输入你的正文，文字是您思想的提炼"/>
  <p:tag name="KSO_WM_UNIT_NOCLEAR" val="0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4_1"/>
  <p:tag name="KSO_WM_UNIT_ID" val="custom20204410_30*q_h_f*1_4_1"/>
  <p:tag name="KSO_WM_TEMPLATE_CATEGORY" val="custom"/>
  <p:tag name="KSO_WM_TEMPLATE_INDEX" val="20204410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4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1"/>
  <p:tag name="KSO_WM_UNIT_ID" val="custom20204410_30*q_i*1_1"/>
  <p:tag name="KSO_WM_TEMPLATE_CATEGORY" val="custom"/>
  <p:tag name="KSO_WM_TEMPLATE_INDEX" val="20204410"/>
  <p:tag name="KSO_WM_UNIT_LAYERLEVEL" val="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486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2_1"/>
  <p:tag name="KSO_WM_UNIT_ID" val="custom20204410_30*q_h_a*1_2_1"/>
  <p:tag name="KSO_WM_TEMPLATE_CATEGORY" val="custom"/>
  <p:tag name="KSO_WM_TEMPLATE_INDEX" val="20204410"/>
  <p:tag name="KSO_WM_UNIT_LAYERLEVEL" val="1_1_1"/>
  <p:tag name="KSO_WM_TAG_VERSION" val="1.0"/>
  <p:tag name="KSO_WM_BEAUTIFY_FLAG" val="#wm#"/>
  <p:tag name="KSO_WM_UNIT_TEXT_FILL_FORE_SCHEMECOLOR_INDEX" val="6"/>
  <p:tag name="KSO_WM_UNIT_TEXT_FILL_TYPE" val="1"/>
  <p:tag name="KSO_WM_UNIT_USESOURCEFORMAT_APPLY" val="1"/>
</p:tagLst>
</file>

<file path=ppt/tags/tag487.xml><?xml version="1.0" encoding="utf-8"?>
<p:tagLst xmlns:p="http://schemas.openxmlformats.org/presentationml/2006/main">
  <p:tag name="KSO_WM_UNIT_SUBTYPE" val="a"/>
  <p:tag name="KSO_WM_UNIT_PRESET_TEXT" val="单击此处输入你的正文，文字是您思想的提炼"/>
  <p:tag name="KSO_WM_UNIT_NOCLEAR" val="0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2_1"/>
  <p:tag name="KSO_WM_UNIT_ID" val="custom20204410_30*q_h_f*1_2_1"/>
  <p:tag name="KSO_WM_TEMPLATE_CATEGORY" val="custom"/>
  <p:tag name="KSO_WM_TEMPLATE_INDEX" val="20204410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488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3_1"/>
  <p:tag name="KSO_WM_UNIT_ID" val="custom20204410_30*q_h_a*1_3_1"/>
  <p:tag name="KSO_WM_TEMPLATE_CATEGORY" val="custom"/>
  <p:tag name="KSO_WM_TEMPLATE_INDEX" val="20204410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489.xml><?xml version="1.0" encoding="utf-8"?>
<p:tagLst xmlns:p="http://schemas.openxmlformats.org/presentationml/2006/main">
  <p:tag name="KSO_WM_UNIT_SUBTYPE" val="a"/>
  <p:tag name="KSO_WM_UNIT_PRESET_TEXT" val="单击此处输入你的正文，文字是您思想的提炼"/>
  <p:tag name="KSO_WM_UNIT_NOCLEAR" val="0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3_1"/>
  <p:tag name="KSO_WM_UNIT_ID" val="custom20204410_30*q_h_f*1_3_1"/>
  <p:tag name="KSO_WM_TEMPLATE_CATEGORY" val="custom"/>
  <p:tag name="KSO_WM_TEMPLATE_INDEX" val="20204410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4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90.xml><?xml version="1.0" encoding="utf-8"?>
<p:tagLst xmlns:p="http://schemas.openxmlformats.org/presentationml/2006/main">
  <p:tag name="KSO_WM_UNIT_VALUE" val="103*106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x"/>
  <p:tag name="KSO_WM_UNIT_INDEX" val="1_3_1"/>
  <p:tag name="KSO_WM_UNIT_ID" val="custom20204410_29*q_h_x*1_3_1"/>
  <p:tag name="KSO_WM_TEMPLATE_CATEGORY" val="custom"/>
  <p:tag name="KSO_WM_TEMPLATE_INDEX" val="20204410"/>
  <p:tag name="KSO_WM_UNIT_LAYERLEVEL" val="1_1_1"/>
  <p:tag name="KSO_WM_TAG_VERSION" val="1.0"/>
  <p:tag name="KSO_WM_BEAUTIFY_FLAG" val="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91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SLIDE_ID" val="custom20204410_30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4"/>
  <p:tag name="KSO_WM_SLIDE_INDEX" val="30"/>
  <p:tag name="KSO_WM_SLIDE_SIZE" val="810.799*213.253"/>
  <p:tag name="KSO_WM_SLIDE_POSITION" val="74.4192*196.859"/>
  <p:tag name="KSO_WM_DIAGRAM_GROUP_CODE" val="q1-1"/>
  <p:tag name="KSO_WM_SLIDE_DIAGTYPE" val="q"/>
  <p:tag name="KSO_WM_TAG_VERSION" val="1.0"/>
  <p:tag name="KSO_WM_BEAUTIFY_FLAG" val="#wm#"/>
  <p:tag name="KSO_WM_TEMPLATE_CATEGORY" val="custom"/>
  <p:tag name="KSO_WM_TEMPLATE_INDEX" val="20204410"/>
  <p:tag name="KSO_WM_SLIDE_LAYOUT" val="a_i_q"/>
  <p:tag name="KSO_WM_SLIDE_LAYOUT_CNT" val="1_1_1"/>
</p:tagLst>
</file>

<file path=ppt/tags/tag4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i"/>
  <p:tag name="KSO_WM_UNIT_INDEX" val="1"/>
  <p:tag name="KSO_WM_UNIT_ID" val="custom20204410_23*i*1"/>
  <p:tag name="KSO_WM_TEMPLATE_CATEGORY" val="custom"/>
  <p:tag name="KSO_WM_TEMPLATE_INDEX" val="20204410"/>
  <p:tag name="KSO_WM_UNIT_LAYERLEVEL" val="1"/>
  <p:tag name="KSO_WM_TAG_VERSION" val="1.0"/>
  <p:tag name="KSO_WM_BEAUTIFY_FLAG" val="#wm#"/>
  <p:tag name="KSO_WM_UNIT_USESOURCEFORMAT_APPLY" val="1"/>
</p:tagLst>
</file>

<file path=ppt/tags/tag4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i"/>
  <p:tag name="KSO_WM_UNIT_INDEX" val="2"/>
  <p:tag name="KSO_WM_UNIT_ID" val="custom20204410_23*i*2"/>
  <p:tag name="KSO_WM_TEMPLATE_CATEGORY" val="custom"/>
  <p:tag name="KSO_WM_TEMPLATE_INDEX" val="20204410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i"/>
  <p:tag name="KSO_WM_UNIT_INDEX" val="3"/>
  <p:tag name="KSO_WM_UNIT_ID" val="custom20204410_23*i*3"/>
  <p:tag name="KSO_WM_TEMPLATE_CATEGORY" val="custom"/>
  <p:tag name="KSO_WM_TEMPLATE_INDEX" val="20204410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i"/>
  <p:tag name="KSO_WM_UNIT_INDEX" val="4"/>
  <p:tag name="KSO_WM_UNIT_ID" val="custom20204410_23*i*4"/>
  <p:tag name="KSO_WM_TEMPLATE_CATEGORY" val="custom"/>
  <p:tag name="KSO_WM_TEMPLATE_INDEX" val="20204410"/>
  <p:tag name="KSO_WM_UNIT_LAYERLEVEL" val="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i"/>
  <p:tag name="KSO_WM_UNIT_INDEX" val="5"/>
  <p:tag name="KSO_WM_UNIT_ID" val="custom20204410_23*i*5"/>
  <p:tag name="KSO_WM_TEMPLATE_CATEGORY" val="custom"/>
  <p:tag name="KSO_WM_TEMPLATE_INDEX" val="20204410"/>
  <p:tag name="KSO_WM_UNIT_LAYERLEVEL" val="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i"/>
  <p:tag name="KSO_WM_UNIT_INDEX" val="6"/>
  <p:tag name="KSO_WM_UNIT_ID" val="custom20204410_23*i*6"/>
  <p:tag name="KSO_WM_TEMPLATE_CATEGORY" val="custom"/>
  <p:tag name="KSO_WM_TEMPLATE_INDEX" val="20204410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i"/>
  <p:tag name="KSO_WM_UNIT_INDEX" val="7"/>
  <p:tag name="KSO_WM_UNIT_ID" val="custom20204410_23*i*7"/>
  <p:tag name="KSO_WM_TEMPLATE_CATEGORY" val="custom"/>
  <p:tag name="KSO_WM_TEMPLATE_INDEX" val="20204410"/>
  <p:tag name="KSO_WM_UNIT_LAYERLEVEL" val="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i"/>
  <p:tag name="KSO_WM_UNIT_INDEX" val="8"/>
  <p:tag name="KSO_WM_UNIT_ID" val="custom20204410_23*i*8"/>
  <p:tag name="KSO_WM_TEMPLATE_CATEGORY" val="custom"/>
  <p:tag name="KSO_WM_TEMPLATE_INDEX" val="20204410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00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PRESET_TEXT" val="单击此处添加大标题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a"/>
  <p:tag name="KSO_WM_UNIT_INDEX" val="1"/>
  <p:tag name="KSO_WM_UNIT_ID" val="custom20204410_23*a*1"/>
  <p:tag name="KSO_WM_TEMPLATE_CATEGORY" val="custom"/>
  <p:tag name="KSO_WM_TEMPLATE_INDEX" val="20204410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501.xml><?xml version="1.0" encoding="utf-8"?>
<p:tagLst xmlns:p="http://schemas.openxmlformats.org/presentationml/2006/main">
  <p:tag name="KSO_WM_BEAUTIFY_FLAG" val=""/>
</p:tagLst>
</file>

<file path=ppt/tags/tag502.xml><?xml version="1.0" encoding="utf-8"?>
<p:tagLst xmlns:p="http://schemas.openxmlformats.org/presentationml/2006/main">
  <p:tag name="KSO_WM_BEAUTIFY_FLAG" val=""/>
</p:tagLst>
</file>

<file path=ppt/tags/tag503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SLIDE_ID" val="custom20204410_23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4"/>
  <p:tag name="KSO_WM_SLIDE_INDEX" val="23"/>
  <p:tag name="KSO_WM_SLIDE_SIZE" val="866.553*361.219"/>
  <p:tag name="KSO_WM_SLIDE_POSITION" val="46.5421*119.438"/>
  <p:tag name="KSO_WM_DIAGRAM_GROUP_CODE" val="l1-4"/>
  <p:tag name="KSO_WM_SLIDE_DIAGTYPE" val="l"/>
  <p:tag name="KSO_WM_TAG_VERSION" val="1.0"/>
  <p:tag name="KSO_WM_BEAUTIFY_FLAG" val="#wm#"/>
  <p:tag name="KSO_WM_TEMPLATE_CATEGORY" val="custom"/>
  <p:tag name="KSO_WM_TEMPLATE_INDEX" val="20204410"/>
  <p:tag name="KSO_WM_SLIDE_LAYOUT" val="a_i_l"/>
  <p:tag name="KSO_WM_SLIDE_LAYOUT_CNT" val="1_1_1"/>
</p:tagLst>
</file>

<file path=ppt/tags/tag5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i"/>
  <p:tag name="KSO_WM_UNIT_INDEX" val="1"/>
  <p:tag name="KSO_WM_UNIT_ID" val="custom20204410_23*i*1"/>
  <p:tag name="KSO_WM_TEMPLATE_CATEGORY" val="custom"/>
  <p:tag name="KSO_WM_TEMPLATE_INDEX" val="20204410"/>
  <p:tag name="KSO_WM_UNIT_LAYERLEVEL" val="1"/>
  <p:tag name="KSO_WM_TAG_VERSION" val="1.0"/>
  <p:tag name="KSO_WM_BEAUTIFY_FLAG" val="#wm#"/>
  <p:tag name="KSO_WM_UNIT_USESOURCEFORMAT_APPLY" val="1"/>
</p:tagLst>
</file>

<file path=ppt/tags/tag5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i"/>
  <p:tag name="KSO_WM_UNIT_INDEX" val="2"/>
  <p:tag name="KSO_WM_UNIT_ID" val="custom20204410_23*i*2"/>
  <p:tag name="KSO_WM_TEMPLATE_CATEGORY" val="custom"/>
  <p:tag name="KSO_WM_TEMPLATE_INDEX" val="20204410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5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i"/>
  <p:tag name="KSO_WM_UNIT_INDEX" val="3"/>
  <p:tag name="KSO_WM_UNIT_ID" val="custom20204410_23*i*3"/>
  <p:tag name="KSO_WM_TEMPLATE_CATEGORY" val="custom"/>
  <p:tag name="KSO_WM_TEMPLATE_INDEX" val="20204410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5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i"/>
  <p:tag name="KSO_WM_UNIT_INDEX" val="4"/>
  <p:tag name="KSO_WM_UNIT_ID" val="custom20204410_23*i*4"/>
  <p:tag name="KSO_WM_TEMPLATE_CATEGORY" val="custom"/>
  <p:tag name="KSO_WM_TEMPLATE_INDEX" val="20204410"/>
  <p:tag name="KSO_WM_UNIT_LAYERLEVEL" val="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5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i"/>
  <p:tag name="KSO_WM_UNIT_INDEX" val="5"/>
  <p:tag name="KSO_WM_UNIT_ID" val="custom20204410_23*i*5"/>
  <p:tag name="KSO_WM_TEMPLATE_CATEGORY" val="custom"/>
  <p:tag name="KSO_WM_TEMPLATE_INDEX" val="20204410"/>
  <p:tag name="KSO_WM_UNIT_LAYERLEVEL" val="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5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i"/>
  <p:tag name="KSO_WM_UNIT_INDEX" val="6"/>
  <p:tag name="KSO_WM_UNIT_ID" val="custom20204410_23*i*6"/>
  <p:tag name="KSO_WM_TEMPLATE_CATEGORY" val="custom"/>
  <p:tag name="KSO_WM_TEMPLATE_INDEX" val="20204410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5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i"/>
  <p:tag name="KSO_WM_UNIT_INDEX" val="7"/>
  <p:tag name="KSO_WM_UNIT_ID" val="custom20204410_23*i*7"/>
  <p:tag name="KSO_WM_TEMPLATE_CATEGORY" val="custom"/>
  <p:tag name="KSO_WM_TEMPLATE_INDEX" val="20204410"/>
  <p:tag name="KSO_WM_UNIT_LAYERLEVEL" val="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5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i"/>
  <p:tag name="KSO_WM_UNIT_INDEX" val="8"/>
  <p:tag name="KSO_WM_UNIT_ID" val="custom20204410_23*i*8"/>
  <p:tag name="KSO_WM_TEMPLATE_CATEGORY" val="custom"/>
  <p:tag name="KSO_WM_TEMPLATE_INDEX" val="20204410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512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PRESET_TEXT" val="单击此处添加大标题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a"/>
  <p:tag name="KSO_WM_UNIT_INDEX" val="1"/>
  <p:tag name="KSO_WM_UNIT_ID" val="custom20204410_23*a*1"/>
  <p:tag name="KSO_WM_TEMPLATE_CATEGORY" val="custom"/>
  <p:tag name="KSO_WM_TEMPLATE_INDEX" val="20204410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513.xml><?xml version="1.0" encoding="utf-8"?>
<p:tagLst xmlns:p="http://schemas.openxmlformats.org/presentationml/2006/main">
  <p:tag name="KSO_WM_BEAUTIFY_FLAG" val=""/>
</p:tagLst>
</file>

<file path=ppt/tags/tag514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SLIDE_ID" val="custom20204410_23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4"/>
  <p:tag name="KSO_WM_SLIDE_INDEX" val="23"/>
  <p:tag name="KSO_WM_SLIDE_SIZE" val="866.553*361.219"/>
  <p:tag name="KSO_WM_SLIDE_POSITION" val="46.5421*119.438"/>
  <p:tag name="KSO_WM_DIAGRAM_GROUP_CODE" val="l1-4"/>
  <p:tag name="KSO_WM_SLIDE_DIAGTYPE" val="l"/>
  <p:tag name="KSO_WM_TAG_VERSION" val="1.0"/>
  <p:tag name="KSO_WM_BEAUTIFY_FLAG" val="#wm#"/>
  <p:tag name="KSO_WM_TEMPLATE_CATEGORY" val="custom"/>
  <p:tag name="KSO_WM_TEMPLATE_INDEX" val="20204410"/>
  <p:tag name="KSO_WM_SLIDE_LAYOUT" val="a_i_l"/>
  <p:tag name="KSO_WM_SLIDE_LAYOUT_CNT" val="1_1_1"/>
</p:tagLst>
</file>

<file path=ppt/tags/tag5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i"/>
  <p:tag name="KSO_WM_UNIT_INDEX" val="1"/>
  <p:tag name="KSO_WM_UNIT_ID" val="custom20204410_23*i*1"/>
  <p:tag name="KSO_WM_TEMPLATE_CATEGORY" val="custom"/>
  <p:tag name="KSO_WM_TEMPLATE_INDEX" val="20204410"/>
  <p:tag name="KSO_WM_UNIT_LAYERLEVEL" val="1"/>
  <p:tag name="KSO_WM_TAG_VERSION" val="1.0"/>
  <p:tag name="KSO_WM_BEAUTIFY_FLAG" val="#wm#"/>
  <p:tag name="KSO_WM_UNIT_USESOURCEFORMAT_APPLY" val="1"/>
</p:tagLst>
</file>

<file path=ppt/tags/tag5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i"/>
  <p:tag name="KSO_WM_UNIT_INDEX" val="2"/>
  <p:tag name="KSO_WM_UNIT_ID" val="custom20204410_23*i*2"/>
  <p:tag name="KSO_WM_TEMPLATE_CATEGORY" val="custom"/>
  <p:tag name="KSO_WM_TEMPLATE_INDEX" val="20204410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5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i"/>
  <p:tag name="KSO_WM_UNIT_INDEX" val="3"/>
  <p:tag name="KSO_WM_UNIT_ID" val="custom20204410_23*i*3"/>
  <p:tag name="KSO_WM_TEMPLATE_CATEGORY" val="custom"/>
  <p:tag name="KSO_WM_TEMPLATE_INDEX" val="20204410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5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i"/>
  <p:tag name="KSO_WM_UNIT_INDEX" val="4"/>
  <p:tag name="KSO_WM_UNIT_ID" val="custom20204410_23*i*4"/>
  <p:tag name="KSO_WM_TEMPLATE_CATEGORY" val="custom"/>
  <p:tag name="KSO_WM_TEMPLATE_INDEX" val="20204410"/>
  <p:tag name="KSO_WM_UNIT_LAYERLEVEL" val="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5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i"/>
  <p:tag name="KSO_WM_UNIT_INDEX" val="5"/>
  <p:tag name="KSO_WM_UNIT_ID" val="custom20204410_23*i*5"/>
  <p:tag name="KSO_WM_TEMPLATE_CATEGORY" val="custom"/>
  <p:tag name="KSO_WM_TEMPLATE_INDEX" val="20204410"/>
  <p:tag name="KSO_WM_UNIT_LAYERLEVEL" val="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5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i"/>
  <p:tag name="KSO_WM_UNIT_INDEX" val="6"/>
  <p:tag name="KSO_WM_UNIT_ID" val="custom20204410_23*i*6"/>
  <p:tag name="KSO_WM_TEMPLATE_CATEGORY" val="custom"/>
  <p:tag name="KSO_WM_TEMPLATE_INDEX" val="20204410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5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i"/>
  <p:tag name="KSO_WM_UNIT_INDEX" val="7"/>
  <p:tag name="KSO_WM_UNIT_ID" val="custom20204410_23*i*7"/>
  <p:tag name="KSO_WM_TEMPLATE_CATEGORY" val="custom"/>
  <p:tag name="KSO_WM_TEMPLATE_INDEX" val="20204410"/>
  <p:tag name="KSO_WM_UNIT_LAYERLEVEL" val="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5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i"/>
  <p:tag name="KSO_WM_UNIT_INDEX" val="8"/>
  <p:tag name="KSO_WM_UNIT_ID" val="custom20204410_23*i*8"/>
  <p:tag name="KSO_WM_TEMPLATE_CATEGORY" val="custom"/>
  <p:tag name="KSO_WM_TEMPLATE_INDEX" val="20204410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523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PRESET_TEXT" val="单击此处添加大标题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a"/>
  <p:tag name="KSO_WM_UNIT_INDEX" val="1"/>
  <p:tag name="KSO_WM_UNIT_ID" val="custom20204410_23*a*1"/>
  <p:tag name="KSO_WM_TEMPLATE_CATEGORY" val="custom"/>
  <p:tag name="KSO_WM_TEMPLATE_INDEX" val="20204410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524.xml><?xml version="1.0" encoding="utf-8"?>
<p:tagLst xmlns:p="http://schemas.openxmlformats.org/presentationml/2006/main">
  <p:tag name="KSO_WM_BEAUTIFY_FLAG" val=""/>
</p:tagLst>
</file>

<file path=ppt/tags/tag525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SLIDE_ID" val="custom20204410_23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4"/>
  <p:tag name="KSO_WM_SLIDE_INDEX" val="23"/>
  <p:tag name="KSO_WM_SLIDE_SIZE" val="866.553*361.219"/>
  <p:tag name="KSO_WM_SLIDE_POSITION" val="46.5421*119.438"/>
  <p:tag name="KSO_WM_DIAGRAM_GROUP_CODE" val="l1-4"/>
  <p:tag name="KSO_WM_SLIDE_DIAGTYPE" val="l"/>
  <p:tag name="KSO_WM_TAG_VERSION" val="1.0"/>
  <p:tag name="KSO_WM_BEAUTIFY_FLAG" val="#wm#"/>
  <p:tag name="KSO_WM_TEMPLATE_CATEGORY" val="custom"/>
  <p:tag name="KSO_WM_TEMPLATE_INDEX" val="20204410"/>
  <p:tag name="KSO_WM_SLIDE_LAYOUT" val="a_i_l"/>
  <p:tag name="KSO_WM_SLIDE_LAYOUT_CNT" val="1_1_1"/>
</p:tagLst>
</file>

<file path=ppt/tags/tag526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410_33*a*1"/>
  <p:tag name="KSO_WM_TEMPLATE_CATEGORY" val="custom"/>
  <p:tag name="KSO_WM_TEMPLATE_INDEX" val="20204410"/>
  <p:tag name="KSO_WM_UNIT_LAYERLEVEL" val="1"/>
  <p:tag name="KSO_WM_TAG_VERSION" val="1.0"/>
  <p:tag name="KSO_WM_BEAUTIFY_FLAG" val="#wm#"/>
  <p:tag name="KSO_WM_UNIT_PRESET_TEXT" val="谢谢聆听"/>
</p:tagLst>
</file>

<file path=ppt/tags/tag527.xml><?xml version="1.0" encoding="utf-8"?>
<p:tagLst xmlns:p="http://schemas.openxmlformats.org/presentationml/2006/main">
  <p:tag name="KSO_WM_SLIDE_ID" val="custom20204410_33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3"/>
  <p:tag name="KSO_WM_TAG_VERSION" val="1.0"/>
  <p:tag name="KSO_WM_BEAUTIFY_FLAG" val="#wm#"/>
  <p:tag name="KSO_WM_TEMPLATE_CATEGORY" val="custom"/>
  <p:tag name="KSO_WM_TEMPLATE_INDEX" val="20204410"/>
  <p:tag name="KSO_WM_SLIDE_LAYOUT" val="a_b"/>
  <p:tag name="KSO_WM_SLIDE_LAYOUT_CNT" val="1_1"/>
</p:tagLst>
</file>

<file path=ppt/tags/tag528.xml><?xml version="1.0" encoding="utf-8"?>
<p:tagLst xmlns:p="http://schemas.openxmlformats.org/presentationml/2006/main">
  <p:tag name="commondata" val="eyJoZGlkIjoiMGZhNmJkNzJmMDdlNzgzNzk2ZTRiYTI4NDE1MDIyNzYifQ=="/>
</p:tagLst>
</file>

<file path=ppt/tags/tag53.xml><?xml version="1.0" encoding="utf-8"?>
<p:tagLst xmlns:p="http://schemas.openxmlformats.org/presentationml/2006/main">
  <p:tag name="KSO_WM_UNIT_SUBTYPE" val="t"/>
  <p:tag name="KSO_WM_TEMPLATE_CATEGORY" val="chip"/>
  <p:tag name="KSO_WM_TEMPLATE_INDEX" val="20226968"/>
  <p:tag name="KSO_WM_UNIT_TYPE" val="i"/>
  <p:tag name="KSO_WM_UNIT_INDEX" val="1"/>
  <p:tag name="KSO_WM_UNIT_ID" val="chip20226968_10*i*1"/>
  <p:tag name="KSO_WM_BEAUTIFY_FLAG" val="#wm#"/>
  <p:tag name="KSO_WM_TAG_VERSION" val="1.0"/>
  <p:tag name="KSO_WM_CHIP_GROUPID" val="6302e1cea35593066dca2f82"/>
  <p:tag name="KSO_WM_CHIP_XID" val="6302e2b8a35593066dca3520"/>
  <p:tag name="KSO_WM_UNIT_DEC_AREA_ID" val="6ef586c872eb490590d6976f08df0fa1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7f11365da0a24ea9b24b14d9212513e8"/>
</p:tagLst>
</file>

<file path=ppt/tags/tag54.xml><?xml version="1.0" encoding="utf-8"?>
<p:tagLst xmlns:p="http://schemas.openxmlformats.org/presentationml/2006/main">
  <p:tag name="KSO_WM_UNIT_SUBTYPE" val="t"/>
  <p:tag name="KSO_WM_TEMPLATE_CATEGORY" val="chip"/>
  <p:tag name="KSO_WM_TEMPLATE_INDEX" val="20226968"/>
  <p:tag name="KSO_WM_UNIT_TYPE" val="i"/>
  <p:tag name="KSO_WM_UNIT_INDEX" val="1"/>
  <p:tag name="KSO_WM_UNIT_ID" val="chip20226968_11*i*1"/>
  <p:tag name="KSO_WM_BEAUTIFY_FLAG" val="#wm#"/>
  <p:tag name="KSO_WM_TAG_VERSION" val="1.0"/>
  <p:tag name="KSO_WM_CHIP_GROUPID" val="6302e1cea35593066dca2f82"/>
  <p:tag name="KSO_WM_CHIP_XID" val="6302e2b8a35593066dca3521"/>
  <p:tag name="KSO_WM_UNIT_DEC_AREA_ID" val="7b78609addc4457a8e1f42964f0dcb25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9e231dc53644f6f8a4031f02b5af0a1"/>
</p:tagLst>
</file>

<file path=ppt/tags/tag5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1.xml><?xml version="1.0" encoding="utf-8"?>
<p:tagLst xmlns:p="http://schemas.openxmlformats.org/presentationml/2006/main">
  <p:tag name="KSO_WM_UNIT_SUBTYPE" val="t"/>
  <p:tag name="KSO_WM_TEMPLATE_CATEGORY" val="chip"/>
  <p:tag name="KSO_WM_TEMPLATE_INDEX" val="20226968"/>
  <p:tag name="KSO_WM_UNIT_TYPE" val="i"/>
  <p:tag name="KSO_WM_UNIT_INDEX" val="1"/>
  <p:tag name="KSO_WM_UNIT_ID" val="chip20226968_10*i*1"/>
  <p:tag name="KSO_WM_BEAUTIFY_FLAG" val="#wm#"/>
  <p:tag name="KSO_WM_TAG_VERSION" val="1.0"/>
  <p:tag name="KSO_WM_CHIP_GROUPID" val="6302e1cea35593066dca2f82"/>
  <p:tag name="KSO_WM_CHIP_XID" val="6302e2b8a35593066dca3520"/>
  <p:tag name="KSO_WM_UNIT_DEC_AREA_ID" val="6ef586c872eb490590d6976f08df0fa1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7f11365da0a24ea9b24b14d9212513e8"/>
</p:tagLst>
</file>

<file path=ppt/tags/tag62.xml><?xml version="1.0" encoding="utf-8"?>
<p:tagLst xmlns:p="http://schemas.openxmlformats.org/presentationml/2006/main">
  <p:tag name="KSO_WM_UNIT_SUBTYPE" val="t"/>
  <p:tag name="KSO_WM_TEMPLATE_CATEGORY" val="chip"/>
  <p:tag name="KSO_WM_TEMPLATE_INDEX" val="20226968"/>
  <p:tag name="KSO_WM_UNIT_TYPE" val="i"/>
  <p:tag name="KSO_WM_UNIT_INDEX" val="1"/>
  <p:tag name="KSO_WM_UNIT_ID" val="chip20226968_11*i*1"/>
  <p:tag name="KSO_WM_BEAUTIFY_FLAG" val="#wm#"/>
  <p:tag name="KSO_WM_TAG_VERSION" val="1.0"/>
  <p:tag name="KSO_WM_CHIP_GROUPID" val="6302e1cea35593066dca2f82"/>
  <p:tag name="KSO_WM_CHIP_XID" val="6302e2b8a35593066dca3521"/>
  <p:tag name="KSO_WM_UNIT_DEC_AREA_ID" val="7b78609addc4457a8e1f42964f0dcb25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9e231dc53644f6f8a4031f02b5af0a1"/>
</p:tagLst>
</file>

<file path=ppt/tags/tag6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8.xml><?xml version="1.0" encoding="utf-8"?>
<p:tagLst xmlns:p="http://schemas.openxmlformats.org/presentationml/2006/main">
  <p:tag name="KSO_WM_UNIT_SUBTYPE" val="t"/>
  <p:tag name="KSO_WM_TEMPLATE_CATEGORY" val="chip"/>
  <p:tag name="KSO_WM_TEMPLATE_INDEX" val="20226968"/>
  <p:tag name="KSO_WM_UNIT_TYPE" val="i"/>
  <p:tag name="KSO_WM_UNIT_INDEX" val="1"/>
  <p:tag name="KSO_WM_UNIT_ID" val="chip20226968_10*i*1"/>
  <p:tag name="KSO_WM_BEAUTIFY_FLAG" val="#wm#"/>
  <p:tag name="KSO_WM_TAG_VERSION" val="1.0"/>
  <p:tag name="KSO_WM_CHIP_GROUPID" val="6302e1cea35593066dca2f82"/>
  <p:tag name="KSO_WM_CHIP_XID" val="6302e2b8a35593066dca3520"/>
  <p:tag name="KSO_WM_UNIT_DEC_AREA_ID" val="6ef586c872eb490590d6976f08df0fa1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7f11365da0a24ea9b24b14d9212513e8"/>
</p:tagLst>
</file>

<file path=ppt/tags/tag69.xml><?xml version="1.0" encoding="utf-8"?>
<p:tagLst xmlns:p="http://schemas.openxmlformats.org/presentationml/2006/main">
  <p:tag name="KSO_WM_UNIT_SUBTYPE" val="t"/>
  <p:tag name="KSO_WM_TEMPLATE_CATEGORY" val="chip"/>
  <p:tag name="KSO_WM_TEMPLATE_INDEX" val="20226968"/>
  <p:tag name="KSO_WM_UNIT_TYPE" val="i"/>
  <p:tag name="KSO_WM_UNIT_INDEX" val="1"/>
  <p:tag name="KSO_WM_UNIT_ID" val="chip20226968_11*i*1"/>
  <p:tag name="KSO_WM_BEAUTIFY_FLAG" val="#wm#"/>
  <p:tag name="KSO_WM_TAG_VERSION" val="1.0"/>
  <p:tag name="KSO_WM_CHIP_GROUPID" val="6302e1cea35593066dca2f82"/>
  <p:tag name="KSO_WM_CHIP_XID" val="6302e2b8a35593066dca3521"/>
  <p:tag name="KSO_WM_UNIT_DEC_AREA_ID" val="7b78609addc4457a8e1f42964f0dcb25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9e231dc53644f6f8a4031f02b5af0a1"/>
</p:tagLst>
</file>

<file path=ppt/tags/tag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26968_2*i*1"/>
  <p:tag name="KSO_WM_TEMPLATE_CATEGORY" val="chip"/>
  <p:tag name="KSO_WM_TEMPLATE_INDEX" val="20226968"/>
  <p:tag name="KSO_WM_UNIT_LAYERLEVEL" val="1"/>
  <p:tag name="KSO_WM_TAG_VERSION" val="1.0"/>
  <p:tag name="KSO_WM_BEAUTIFY_FLAG" val="#wm#"/>
  <p:tag name="KSO_WM_UNIT_SUBTYPE" val="v"/>
  <p:tag name="KSO_WM_UNIT_TYPE" val="i"/>
  <p:tag name="KSO_WM_UNIT_INDEX" val="1"/>
  <p:tag name="KSO_WM_CHIP_GROUPID" val="6302e1cea35593066dca2f82"/>
  <p:tag name="KSO_WM_CHIP_XID" val="6302e2b8a35593066dca351c"/>
  <p:tag name="KSO_WM_UNIT_DEC_AREA_ID" val="2bdf4275dcca436f893c5ecf324f316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0f5e1c1feda467285b42c406e7d17af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26968_3*i*1"/>
  <p:tag name="KSO_WM_TEMPLATE_CATEGORY" val="chip"/>
  <p:tag name="KSO_WM_TEMPLATE_INDEX" val="20226968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6302e1cea35593066dca2f82"/>
  <p:tag name="KSO_WM_CHIP_XID" val="6302e2b8a35593066dca351a"/>
  <p:tag name="KSO_WM_UNIT_DEC_AREA_ID" val="944940940c7d47ac8bb51e206c8d7d78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b9408f7c11f3414c9ae40d75c6db2ed0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26968_4*i*1"/>
  <p:tag name="KSO_WM_TEMPLATE_CATEGORY" val="chip"/>
  <p:tag name="KSO_WM_TEMPLATE_INDEX" val="20226968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6302e1cea35593066dca2f82"/>
  <p:tag name="KSO_WM_CHIP_XID" val="6302e2b8a35593066dca351b"/>
  <p:tag name="KSO_WM_UNIT_DEC_AREA_ID" val="139cb88a369c4b2ab0eac2d0d2bedd20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85f8e98001ea4c1db38d999d017d723b"/>
</p:tagLst>
</file>

<file path=ppt/tags/tag7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.xml><?xml version="1.0" encoding="utf-8"?>
<p:tagLst xmlns:p="http://schemas.openxmlformats.org/presentationml/2006/main">
  <p:tag name="KSO_WM_UNIT_DEFAULT_FONT" val="80;88;2"/>
  <p:tag name="KSO_WM_UNIT_BLOCK" val="0"/>
  <p:tag name="KSO_WM_UNIT_DEC_AREA_ID" val="e90cfe794ce74dceb2f31466f425627f"/>
  <p:tag name="KSO_WM_UNIT_ISCONTENTSTITLE" val="0"/>
  <p:tag name="KSO_WM_UNIT_ISNUMDGMTITLE" val="0"/>
  <p:tag name="KSO_WM_UNIT_PRESET_TEXT" val="简约风营销策划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6968_1*a*1"/>
  <p:tag name="KSO_WM_TEMPLATE_CATEGORY" val="custom"/>
  <p:tag name="KSO_WM_TEMPLATE_INDEX" val="20226968"/>
  <p:tag name="KSO_WM_UNIT_LAYERLEVEL" val="1"/>
  <p:tag name="KSO_WM_TAG_VERSION" val="1.0"/>
  <p:tag name="KSO_WM_BEAUTIFY_FLAG" val="#wm#"/>
  <p:tag name="KSO_WM_CHIP_GROUPID" val="624cfa648c72ca61f790a27d"/>
  <p:tag name="KSO_WM_CHIP_XID" val="624cfa648c72ca61f790a27c"/>
  <p:tag name="KSO_WM_CHIP_FILLAREA_FILL_RULE" val="{&quot;fill_align&quot;:&quot;cm&quot;,&quot;fill_mode&quot;:&quot;adaptive&quot;,&quot;sacle_strategy&quot;:&quot;smart&quot;}"/>
  <p:tag name="KSO_WM_ASSEMBLE_CHIP_INDEX" val="55fe9a511a1949d6a74cc9aa1f198139"/>
  <p:tag name="KSO_WM_UNIT_TEXT_FILL_FORE_SCHEMECOLOR_INDEX_BRIGHTNESS" val="0.15"/>
  <p:tag name="KSO_WM_UNIT_TEXT_FILL_FORE_SCHEMECOLOR_INDEX" val="13"/>
  <p:tag name="KSO_WM_UNIT_TEXT_FILL_TYPE" val="1"/>
  <p:tag name="KSO_WM_TEMPLATE_ASSEMBLE_XID" val="6311ab4da35593066d0a4d0c"/>
  <p:tag name="KSO_WM_TEMPLATE_ASSEMBLE_GROUPID" val="6302e1cea35593066dca2f82"/>
</p:tagLst>
</file>

<file path=ppt/tags/tag80.xml><?xml version="1.0" encoding="utf-8"?>
<p:tagLst xmlns:p="http://schemas.openxmlformats.org/presentationml/2006/main">
  <p:tag name="KSO_WM_UNIT_DEFAULT_FONT" val="80;88;2"/>
  <p:tag name="KSO_WM_UNIT_BLOCK" val="0"/>
  <p:tag name="KSO_WM_UNIT_DEC_AREA_ID" val="41a5226b78c44ee785df305fb5f155e5"/>
  <p:tag name="KSO_WM_UNIT_ISCONTENTSTITLE" val="0"/>
  <p:tag name="KSO_WM_UNIT_ISNUMDGMTITLE" val="0"/>
  <p:tag name="KSO_WM_UNIT_PRESET_TEXT" val="感谢各位的观看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6968_1*a*1"/>
  <p:tag name="KSO_WM_TEMPLATE_CATEGORY" val="custom"/>
  <p:tag name="KSO_WM_TEMPLATE_INDEX" val="20226968"/>
  <p:tag name="KSO_WM_UNIT_LAYERLEVEL" val="1"/>
  <p:tag name="KSO_WM_TAG_VERSION" val="1.0"/>
  <p:tag name="KSO_WM_BEAUTIFY_FLAG" val="#wm#"/>
  <p:tag name="KSO_WM_CHIP_GROUPID" val="624cfa648c72ca61f790a27d"/>
  <p:tag name="KSO_WM_CHIP_XID" val="624cfa648c72ca61f790a27c"/>
  <p:tag name="KSO_WM_CHIP_FILLAREA_FILL_RULE" val="{&quot;fill_align&quot;:&quot;cm&quot;,&quot;fill_mode&quot;:&quot;adaptive&quot;,&quot;sacle_strategy&quot;:&quot;smart&quot;}"/>
  <p:tag name="KSO_WM_ASSEMBLE_CHIP_INDEX" val="146cfd476c8a408dbd481da31d98a24d"/>
  <p:tag name="KSO_WM_UNIT_TEXT_FILL_FORE_SCHEMECOLOR_INDEX_BRIGHTNESS" val="0.15"/>
  <p:tag name="KSO_WM_UNIT_TEXT_FILL_FORE_SCHEMECOLOR_INDEX" val="13"/>
  <p:tag name="KSO_WM_UNIT_TEXT_FILL_TYPE" val="1"/>
  <p:tag name="KSO_WM_TEMPLATE_ASSEMBLE_XID" val="6311ab4ea35593066d0a4dae"/>
  <p:tag name="KSO_WM_TEMPLATE_ASSEMBLE_GROUPID" val="6302e1cea35593066dca2f82"/>
</p:tagLst>
</file>

<file path=ppt/tags/tag81.xml><?xml version="1.0" encoding="utf-8"?>
<p:tagLst xmlns:p="http://schemas.openxmlformats.org/presentationml/2006/main">
  <p:tag name="KSO_WM_UNIT_DEFAULT_FONT" val="24;26;2"/>
  <p:tag name="KSO_WM_UNIT_BLOCK" val="0"/>
  <p:tag name="KSO_WM_UNIT_DEC_AREA_ID" val="453b27ed81a34d9f9557db6f187f5e54"/>
  <p:tag name="KSO_WM_UNIT_SUBTYPE" val="a"/>
  <p:tag name="KSO_WM_UNIT_PRESET_TEXT" val="单击此处添加文本具体内容"/>
  <p:tag name="KSO_WM_UNIT_NOCLEAR" val="0"/>
  <p:tag name="KSO_WM_UNIT_VALUE" val="4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26968_1*f*1"/>
  <p:tag name="KSO_WM_TEMPLATE_CATEGORY" val="custom"/>
  <p:tag name="KSO_WM_TEMPLATE_INDEX" val="20226968"/>
  <p:tag name="KSO_WM_UNIT_LAYERLEVEL" val="1"/>
  <p:tag name="KSO_WM_TAG_VERSION" val="1.0"/>
  <p:tag name="KSO_WM_BEAUTIFY_FLAG" val="#wm#"/>
  <p:tag name="KSO_WM_CHIP_GROUPID" val="624cfa648c72ca61f790a27d"/>
  <p:tag name="KSO_WM_CHIP_XID" val="624cfa648c72ca61f790a27c"/>
  <p:tag name="KSO_WM_CHIP_FILLAREA_FILL_RULE" val="{&quot;fill_align&quot;:&quot;cm&quot;,&quot;fill_mode&quot;:&quot;adaptive&quot;,&quot;sacle_strategy&quot;:&quot;smart&quot;}"/>
  <p:tag name="KSO_WM_ASSEMBLE_CHIP_INDEX" val="146cfd476c8a408dbd481da31d98a24d"/>
  <p:tag name="KSO_WM_UNIT_TEXT_FILL_FORE_SCHEMECOLOR_INDEX_BRIGHTNESS" val="0.15"/>
  <p:tag name="KSO_WM_UNIT_TEXT_FILL_FORE_SCHEMECOLOR_INDEX" val="13"/>
  <p:tag name="KSO_WM_UNIT_TEXT_FILL_TYPE" val="1"/>
  <p:tag name="KSO_WM_TEMPLATE_ASSEMBLE_XID" val="6311ab4ea35593066d0a4dae"/>
  <p:tag name="KSO_WM_TEMPLATE_ASSEMBLE_GROUPID" val="6302e1cea35593066dca2f82"/>
</p:tagLst>
</file>

<file path=ppt/tags/tag82.xml><?xml version="1.0" encoding="utf-8"?>
<p:tagLst xmlns:p="http://schemas.openxmlformats.org/presentationml/2006/main">
  <p:tag name="KSO_WM_UNIT_DEFAULT_FONT" val="20;22;2"/>
  <p:tag name="KSO_WM_UNIT_BLOCK" val="0"/>
  <p:tag name="KSO_WM_UNIT_DEC_AREA_ID" val="011b4efec53f4bb4a1c236558e68cb1d"/>
  <p:tag name="KSO_WM_UNIT_SUBTYPE" val="b"/>
  <p:tag name="KSO_WM_UNIT_PRESET_TEXT" val="汇报人姓名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custom20226968_1*f*2"/>
  <p:tag name="KSO_WM_TEMPLATE_CATEGORY" val="custom"/>
  <p:tag name="KSO_WM_TEMPLATE_INDEX" val="20226968"/>
  <p:tag name="KSO_WM_UNIT_LAYERLEVEL" val="1"/>
  <p:tag name="KSO_WM_TAG_VERSION" val="1.0"/>
  <p:tag name="KSO_WM_BEAUTIFY_FLAG" val="#wm#"/>
  <p:tag name="KSO_WM_CHIP_GROUPID" val="624cfa648c72ca61f790a27d"/>
  <p:tag name="KSO_WM_CHIP_XID" val="624cfa648c72ca61f790a27c"/>
  <p:tag name="KSO_WM_CHIP_FILLAREA_FILL_RULE" val="{&quot;fill_align&quot;:&quot;cm&quot;,&quot;fill_mode&quot;:&quot;adaptive&quot;,&quot;sacle_strategy&quot;:&quot;smart&quot;}"/>
  <p:tag name="KSO_WM_ASSEMBLE_CHIP_INDEX" val="146cfd476c8a408dbd481da31d98a24d"/>
  <p:tag name="KSO_WM_UNIT_TEXT_FILL_FORE_SCHEMECOLOR_INDEX_BRIGHTNESS" val="0.15"/>
  <p:tag name="KSO_WM_UNIT_TEXT_FILL_FORE_SCHEMECOLOR_INDEX" val="13"/>
  <p:tag name="KSO_WM_UNIT_TEXT_FILL_TYPE" val="1"/>
  <p:tag name="KSO_WM_TEMPLATE_ASSEMBLE_XID" val="6311ab4ea35593066d0a4dae"/>
  <p:tag name="KSO_WM_TEMPLATE_ASSEMBLE_GROUPID" val="6302e1cea35593066dca2f82"/>
</p:tagLst>
</file>

<file path=ppt/tags/tag83.xml><?xml version="1.0" encoding="utf-8"?>
<p:tagLst xmlns:p="http://schemas.openxmlformats.org/presentationml/2006/main">
  <p:tag name="KSO_WM_UNIT_SUBTYPE" val="t"/>
  <p:tag name="KSO_WM_TEMPLATE_CATEGORY" val="chip"/>
  <p:tag name="KSO_WM_TEMPLATE_INDEX" val="20226968"/>
  <p:tag name="KSO_WM_UNIT_TYPE" val="i"/>
  <p:tag name="KSO_WM_UNIT_INDEX" val="1"/>
  <p:tag name="KSO_WM_UNIT_ID" val="chip20226968_10*i*1"/>
  <p:tag name="KSO_WM_BEAUTIFY_FLAG" val="#wm#"/>
  <p:tag name="KSO_WM_TAG_VERSION" val="1.0"/>
  <p:tag name="KSO_WM_CHIP_GROUPID" val="6302e1cea35593066dca2f82"/>
  <p:tag name="KSO_WM_CHIP_XID" val="6302e2b8a35593066dca3520"/>
  <p:tag name="KSO_WM_UNIT_DEC_AREA_ID" val="6ef586c872eb490590d6976f08df0fa1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7f11365da0a24ea9b24b14d9212513e8"/>
  <p:tag name="KSO_WM_SLIDE_BACKGROUND_TYPE" val="general"/>
</p:tagLst>
</file>

<file path=ppt/tags/tag84.xml><?xml version="1.0" encoding="utf-8"?>
<p:tagLst xmlns:p="http://schemas.openxmlformats.org/presentationml/2006/main">
  <p:tag name="KSO_WM_UNIT_SUBTYPE" val="t"/>
  <p:tag name="KSO_WM_TEMPLATE_CATEGORY" val="chip"/>
  <p:tag name="KSO_WM_TEMPLATE_INDEX" val="20226968"/>
  <p:tag name="KSO_WM_UNIT_TYPE" val="i"/>
  <p:tag name="KSO_WM_UNIT_INDEX" val="1"/>
  <p:tag name="KSO_WM_UNIT_ID" val="chip20226968_11*i*1"/>
  <p:tag name="KSO_WM_BEAUTIFY_FLAG" val="#wm#"/>
  <p:tag name="KSO_WM_TAG_VERSION" val="1.0"/>
  <p:tag name="KSO_WM_CHIP_GROUPID" val="6302e1cea35593066dca2f82"/>
  <p:tag name="KSO_WM_CHIP_XID" val="6302e2b8a35593066dca3521"/>
  <p:tag name="KSO_WM_UNIT_DEC_AREA_ID" val="7b78609addc4457a8e1f42964f0dcb25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9e231dc53644f6f8a4031f02b5af0a1"/>
  <p:tag name="KSO_WM_SLIDE_BACKGROUND_TYPE" val="general"/>
</p:tagLst>
</file>

<file path=ppt/tags/tag85.xml><?xml version="1.0" encoding="utf-8"?>
<p:tagLst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86.xml><?xml version="1.0" encoding="utf-8"?>
<p:tagLst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87.xml><?xml version="1.0" encoding="utf-8"?>
<p:tagLst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88.xml><?xml version="1.0" encoding="utf-8"?>
<p:tagLst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146_2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  <p:tag name="KSO_WM_TEMPLATE_CATEGORY" val="bg"/>
  <p:tag name="KSO_WM_TEMPLATE_INDEX" val="20221146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1a5c81acf14e69e7f8bcd1b"/>
  <p:tag name="KSO_WM_CHIP_XID" val="62761d95fe82813d301f0830"/>
</p:tagLst>
</file>

<file path=ppt/tags/tag9.xml><?xml version="1.0" encoding="utf-8"?>
<p:tagLst xmlns:p="http://schemas.openxmlformats.org/presentationml/2006/main">
  <p:tag name="KSO_WM_UNIT_DEFAULT_FONT" val="24;26;2"/>
  <p:tag name="KSO_WM_UNIT_BLOCK" val="0"/>
  <p:tag name="KSO_WM_UNIT_DEC_AREA_ID" val="8d0452a251b7404eb3f3441be751ffaf"/>
  <p:tag name="KSO_WM_UNIT_SUBTYPE" val="a"/>
  <p:tag name="KSO_WM_UNIT_PRESET_TEXT" val="单击此处添加文本具体内容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26968_1*f*1"/>
  <p:tag name="KSO_WM_TEMPLATE_CATEGORY" val="custom"/>
  <p:tag name="KSO_WM_TEMPLATE_INDEX" val="20226968"/>
  <p:tag name="KSO_WM_UNIT_LAYERLEVEL" val="1"/>
  <p:tag name="KSO_WM_TAG_VERSION" val="1.0"/>
  <p:tag name="KSO_WM_BEAUTIFY_FLAG" val="#wm#"/>
  <p:tag name="KSO_WM_CHIP_GROUPID" val="624cfa648c72ca61f790a27d"/>
  <p:tag name="KSO_WM_CHIP_XID" val="624cfa648c72ca61f790a27c"/>
  <p:tag name="KSO_WM_CHIP_FILLAREA_FILL_RULE" val="{&quot;fill_align&quot;:&quot;cm&quot;,&quot;fill_mode&quot;:&quot;adaptive&quot;,&quot;sacle_strategy&quot;:&quot;smart&quot;}"/>
  <p:tag name="KSO_WM_ASSEMBLE_CHIP_INDEX" val="55fe9a511a1949d6a74cc9aa1f198139"/>
  <p:tag name="KSO_WM_UNIT_TEXT_FILL_FORE_SCHEMECOLOR_INDEX_BRIGHTNESS" val="0.15"/>
  <p:tag name="KSO_WM_UNIT_TEXT_FILL_FORE_SCHEMECOLOR_INDEX" val="13"/>
  <p:tag name="KSO_WM_UNIT_TEXT_FILL_TYPE" val="1"/>
  <p:tag name="KSO_WM_TEMPLATE_ASSEMBLE_XID" val="6311ab4da35593066d0a4d0c"/>
  <p:tag name="KSO_WM_TEMPLATE_ASSEMBLE_GROUPID" val="6302e1cea35593066dca2f82"/>
</p:tagLst>
</file>

<file path=ppt/tags/tag90.xml><?xml version="1.0" encoding="utf-8"?>
<p:tagLst xmlns:p="http://schemas.openxmlformats.org/presentationml/2006/main">
  <p:tag name="KSO_WM_UNIT_SUBTYPE" val="t"/>
  <p:tag name="KSO_WM_TEMPLATE_CATEGORY" val="chip"/>
  <p:tag name="KSO_WM_TEMPLATE_INDEX" val="20226968"/>
  <p:tag name="KSO_WM_UNIT_TYPE" val="i"/>
  <p:tag name="KSO_WM_UNIT_INDEX" val="1"/>
  <p:tag name="KSO_WM_UNIT_ID" val="chip20226968_10*i*1"/>
  <p:tag name="KSO_WM_BEAUTIFY_FLAG" val="#wm#"/>
  <p:tag name="KSO_WM_TAG_VERSION" val="1.0"/>
  <p:tag name="KSO_WM_CHIP_GROUPID" val="6302e1cea35593066dca2f82"/>
  <p:tag name="KSO_WM_CHIP_XID" val="6302e2b8a35593066dca3520"/>
  <p:tag name="KSO_WM_UNIT_DEC_AREA_ID" val="edcb843922df4a47b8c700a765c14114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7f78cd7ab9cf4acf8ae7f0f82fe9205b"/>
  <p:tag name="KSO_WM_SLIDE_BACKGROUND_TYPE" val="frame"/>
</p:tagLst>
</file>

<file path=ppt/tags/tag91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92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93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94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95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146_3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1146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1a5c81acf14e69e7f8bcd1b"/>
  <p:tag name="KSO_WM_CHIP_XID" val="62761d95fe82813d301f0831"/>
</p:tagLst>
</file>

<file path=ppt/tags/tag97.xml><?xml version="1.0" encoding="utf-8"?>
<p:tagLst xmlns:p="http://schemas.openxmlformats.org/presentationml/2006/main">
  <p:tag name="KSO_WM_UNIT_SUBTYPE" val="t"/>
  <p:tag name="KSO_WM_TEMPLATE_CATEGORY" val="chip"/>
  <p:tag name="KSO_WM_TEMPLATE_INDEX" val="20226968"/>
  <p:tag name="KSO_WM_UNIT_TYPE" val="i"/>
  <p:tag name="KSO_WM_UNIT_INDEX" val="1"/>
  <p:tag name="KSO_WM_UNIT_ID" val="chip20226968_10*i*1"/>
  <p:tag name="KSO_WM_BEAUTIFY_FLAG" val="#wm#"/>
  <p:tag name="KSO_WM_TAG_VERSION" val="1.0"/>
  <p:tag name="KSO_WM_CHIP_GROUPID" val="6302e1cea35593066dca2f82"/>
  <p:tag name="KSO_WM_CHIP_XID" val="6302e2b8a35593066dca3520"/>
  <p:tag name="KSO_WM_UNIT_DEC_AREA_ID" val="13630f5df64b406fbc946b7397c9e6bd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a31f9576b56a4984856d67551e501810"/>
  <p:tag name="KSO_WM_SLIDE_BACKGROUND_TYPE" val="leftRight"/>
</p:tagLst>
</file>

<file path=ppt/tags/tag98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99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1_Office 主题​​">
  <a:themeElements>
    <a:clrScheme name="Adjacency">
      <a:dk1>
        <a:srgbClr val="000000"/>
      </a:dk1>
      <a:lt1>
        <a:srgbClr val="FFFFFF"/>
      </a:lt1>
      <a:dk2>
        <a:srgbClr val="F3F1EC"/>
      </a:dk2>
      <a:lt2>
        <a:srgbClr val="FFFFFF"/>
      </a:lt2>
      <a:accent1>
        <a:srgbClr val="F0B400"/>
      </a:accent1>
      <a:accent2>
        <a:srgbClr val="B1C832"/>
      </a:accent2>
      <a:accent3>
        <a:srgbClr val="6FD26C"/>
      </a:accent3>
      <a:accent4>
        <a:srgbClr val="00D5A5"/>
      </a:accent4>
      <a:accent5>
        <a:srgbClr val="00D3D4"/>
      </a:accent5>
      <a:accent6>
        <a:srgbClr val="00CCF0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">
      <a:dk1>
        <a:sysClr val="windowText" lastClr="000000"/>
      </a:dk1>
      <a:lt1>
        <a:sysClr val="window" lastClr="FFFFFF"/>
      </a:lt1>
      <a:dk2>
        <a:srgbClr val="ECEDEF"/>
      </a:dk2>
      <a:lt2>
        <a:srgbClr val="FFFFFF"/>
      </a:lt2>
      <a:accent1>
        <a:srgbClr val="FED000"/>
      </a:accent1>
      <a:accent2>
        <a:srgbClr val="CBCD33"/>
      </a:accent2>
      <a:accent3>
        <a:srgbClr val="98CA66"/>
      </a:accent3>
      <a:accent4>
        <a:srgbClr val="66C898"/>
      </a:accent4>
      <a:accent5>
        <a:srgbClr val="33C5CB"/>
      </a:accent5>
      <a:accent6>
        <a:srgbClr val="00C2FE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1945</Words>
  <Application>WPS 演示</Application>
  <PresentationFormat>宽屏</PresentationFormat>
  <Paragraphs>153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4" baseType="lpstr">
      <vt:lpstr>Arial</vt:lpstr>
      <vt:lpstr>宋体</vt:lpstr>
      <vt:lpstr>Wingdings</vt:lpstr>
      <vt:lpstr>汉仪中简黑简</vt:lpstr>
      <vt:lpstr>黑体</vt:lpstr>
      <vt:lpstr>汉仪雅酷黑 85W</vt:lpstr>
      <vt:lpstr>微软雅黑</vt:lpstr>
      <vt:lpstr>汉仪旗黑-85S</vt:lpstr>
      <vt:lpstr>Segoe UI</vt:lpstr>
      <vt:lpstr>Wingdings</vt:lpstr>
      <vt:lpstr>Arial Unicode MS</vt:lpstr>
      <vt:lpstr>Calibri</vt:lpstr>
      <vt:lpstr>1_Office 主题​​</vt:lpstr>
      <vt:lpstr>2_Office 主题​​</vt:lpstr>
      <vt:lpstr>Brand Creation</vt:lpstr>
      <vt:lpstr>PowerPoint 演示文稿</vt:lpstr>
      <vt:lpstr>About our brand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 L</dc:creator>
  <cp:lastModifiedBy>六月</cp:lastModifiedBy>
  <cp:revision>10</cp:revision>
  <dcterms:created xsi:type="dcterms:W3CDTF">2023-11-15T13:57:00Z</dcterms:created>
  <dcterms:modified xsi:type="dcterms:W3CDTF">2023-11-20T16:59:39Z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DEA6218B022E49BF9267E563F29CA636_12</vt:lpwstr>
  </property>
  <property fmtid="{D5CDD505-2E9C-101B-9397-08002B2CF9AE}" pid="3" name="KSOProductBuildVer">
    <vt:lpwstr>2052-12.1.0.15712</vt:lpwstr>
  </property>
</Properties>
</file>