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142"/>
    <p:restoredTop sz="94718"/>
  </p:normalViewPr>
  <p:slideViewPr>
    <p:cSldViewPr snapToGrid="0" snapToObjects="1">
      <p:cViewPr varScale="1">
        <p:scale>
          <a:sx n="78" d="100"/>
          <a:sy n="78" d="100"/>
        </p:scale>
        <p:origin x="168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8/5/20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8/5/20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8/5/20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8/5/20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8/5/20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8/5/20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8/5/20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8/5/20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8/5/20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8/5/20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3D7F0-60C5-8943-BB91-61E1EAF896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9236" y="1629148"/>
            <a:ext cx="8679915" cy="1578076"/>
          </a:xfrm>
        </p:spPr>
        <p:txBody>
          <a:bodyPr/>
          <a:lstStyle/>
          <a:p>
            <a:r>
              <a:rPr lang="en-US" dirty="0">
                <a:latin typeface="Comic Sans MS" panose="030F0902030302020204" pitchFamily="66" charset="0"/>
                <a:cs typeface="Algerian" panose="020F0502020204030204" pitchFamily="34" charset="0"/>
              </a:rPr>
              <a:t>IMAGERY in Literature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18B165-4C6A-BC45-910F-ABCBAA1AC7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59237" y="4162567"/>
            <a:ext cx="8673427" cy="1066286"/>
          </a:xfrm>
        </p:spPr>
        <p:txBody>
          <a:bodyPr>
            <a:noAutofit/>
          </a:bodyPr>
          <a:lstStyle/>
          <a:p>
            <a:r>
              <a:rPr lang="en-US" sz="2400" dirty="0"/>
              <a:t>More about Figurative Language / Literary Devices</a:t>
            </a:r>
          </a:p>
        </p:txBody>
      </p:sp>
    </p:spTree>
    <p:extLst>
      <p:ext uri="{BB962C8B-B14F-4D97-AF65-F5344CB8AC3E}">
        <p14:creationId xmlns:p14="http://schemas.microsoft.com/office/powerpoint/2010/main" val="545770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02750-C629-4146-A99B-51DAEB84B6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mic Sans MS" panose="030F0902030302020204" pitchFamily="66" charset="0"/>
              </a:rPr>
              <a:t>What is IMAGERY?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8BEE72-BBB5-EC48-A7EB-E8D3E7E5AC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When a writer uses words that suggest something is being experienced through one of the five senses – that’s </a:t>
            </a:r>
            <a:r>
              <a:rPr lang="en-US" sz="3600" dirty="0">
                <a:solidFill>
                  <a:srgbClr val="FF0000"/>
                </a:solidFill>
              </a:rPr>
              <a:t>IMAGERY</a:t>
            </a:r>
          </a:p>
        </p:txBody>
      </p:sp>
    </p:spTree>
    <p:extLst>
      <p:ext uri="{BB962C8B-B14F-4D97-AF65-F5344CB8AC3E}">
        <p14:creationId xmlns:p14="http://schemas.microsoft.com/office/powerpoint/2010/main" val="1489507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73576A-1787-2B47-AAF7-4056CA8E4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1938867"/>
            <a:ext cx="3530969" cy="3429000"/>
          </a:xfrm>
        </p:spPr>
        <p:txBody>
          <a:bodyPr>
            <a:normAutofit/>
          </a:bodyPr>
          <a:lstStyle/>
          <a:p>
            <a:r>
              <a:rPr lang="en-US" sz="4800" dirty="0">
                <a:latin typeface="Comic Sans MS" panose="030F0902030302020204" pitchFamily="66" charset="0"/>
              </a:rPr>
              <a:t>What are the five senses?</a:t>
            </a:r>
          </a:p>
        </p:txBody>
      </p:sp>
      <p:pic>
        <p:nvPicPr>
          <p:cNvPr id="9" name="Content Placeholder 8" descr="A picture containing drawing&#10;&#10;Description automatically generated">
            <a:extLst>
              <a:ext uri="{FF2B5EF4-FFF2-40B4-BE49-F238E27FC236}">
                <a16:creationId xmlns:a16="http://schemas.microsoft.com/office/drawing/2014/main" id="{BE5CC000-0B7D-324D-986C-272DD944005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360319" y="1370012"/>
            <a:ext cx="3409950" cy="3429000"/>
          </a:xfrm>
        </p:spPr>
      </p:pic>
    </p:spTree>
    <p:extLst>
      <p:ext uri="{BB962C8B-B14F-4D97-AF65-F5344CB8AC3E}">
        <p14:creationId xmlns:p14="http://schemas.microsoft.com/office/powerpoint/2010/main" val="4234733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EFC4F-3A12-C34C-9D68-FE05FB777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sz="4800" dirty="0">
              <a:latin typeface="Comic Sans MS" panose="030F0902030302020204" pitchFamily="66" charset="0"/>
            </a:endParaRPr>
          </a:p>
        </p:txBody>
      </p:sp>
      <p:pic>
        <p:nvPicPr>
          <p:cNvPr id="5" name="Content Placeholder 4" descr="A close up of a persons hand&#10;&#10;Description automatically generated">
            <a:extLst>
              <a:ext uri="{FF2B5EF4-FFF2-40B4-BE49-F238E27FC236}">
                <a16:creationId xmlns:a16="http://schemas.microsoft.com/office/drawing/2014/main" id="{B6C77DC3-0FE4-ED4E-A8DB-323CC08C596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39520" y="2349925"/>
            <a:ext cx="2997200" cy="228600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2AEF10C-1834-694C-AA1B-ACFD7391AAE5}"/>
              </a:ext>
            </a:extLst>
          </p:cNvPr>
          <p:cNvSpPr txBox="1"/>
          <p:nvPr/>
        </p:nvSpPr>
        <p:spPr>
          <a:xfrm>
            <a:off x="888632" y="5604933"/>
            <a:ext cx="30399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omic Sans MS" panose="030F0902030302020204" pitchFamily="66" charset="0"/>
              </a:rPr>
              <a:t>TOUCH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1970909-0E5F-EF45-9AA4-81892D76F1D3}"/>
              </a:ext>
            </a:extLst>
          </p:cNvPr>
          <p:cNvSpPr txBox="1"/>
          <p:nvPr/>
        </p:nvSpPr>
        <p:spPr>
          <a:xfrm>
            <a:off x="4978401" y="2269067"/>
            <a:ext cx="632496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4800" i="1" dirty="0">
                <a:solidFill>
                  <a:srgbClr val="FF0000"/>
                </a:solidFill>
                <a:latin typeface="Comic Sans MS" panose="030F0902030302020204" pitchFamily="66" charset="0"/>
              </a:rPr>
              <a:t>“The girl ran her hand along the soft silk dress.”</a:t>
            </a:r>
          </a:p>
        </p:txBody>
      </p:sp>
    </p:spTree>
    <p:extLst>
      <p:ext uri="{BB962C8B-B14F-4D97-AF65-F5344CB8AC3E}">
        <p14:creationId xmlns:p14="http://schemas.microsoft.com/office/powerpoint/2010/main" val="2777714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EFC4F-3A12-C34C-9D68-FE05FB777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sz="4800" dirty="0">
              <a:latin typeface="Comic Sans MS" panose="030F0902030302020204" pitchFamily="66" charset="0"/>
            </a:endParaRPr>
          </a:p>
        </p:txBody>
      </p:sp>
      <p:pic>
        <p:nvPicPr>
          <p:cNvPr id="7" name="Content Placeholder 6" descr="A picture containing person, person, indoor, food&#10;&#10;Description automatically generated">
            <a:extLst>
              <a:ext uri="{FF2B5EF4-FFF2-40B4-BE49-F238E27FC236}">
                <a16:creationId xmlns:a16="http://schemas.microsoft.com/office/drawing/2014/main" id="{9A050651-5856-AE4C-BED6-A078C6B7677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702" y="2645463"/>
            <a:ext cx="3310836" cy="1865366"/>
          </a:xfr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BCA7E2C-8E9F-3C4B-9538-9F1FDB385841}"/>
              </a:ext>
            </a:extLst>
          </p:cNvPr>
          <p:cNvSpPr txBox="1"/>
          <p:nvPr/>
        </p:nvSpPr>
        <p:spPr>
          <a:xfrm>
            <a:off x="1710267" y="5604934"/>
            <a:ext cx="25832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Comic Sans MS" panose="030F0902030302020204" pitchFamily="66" charset="0"/>
              </a:rPr>
              <a:t>TASTE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5B0A4E5-2DF0-4944-A585-26B017EEE3C5}"/>
              </a:ext>
            </a:extLst>
          </p:cNvPr>
          <p:cNvSpPr txBox="1"/>
          <p:nvPr/>
        </p:nvSpPr>
        <p:spPr>
          <a:xfrm>
            <a:off x="5588000" y="2202770"/>
            <a:ext cx="6604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4000" dirty="0">
                <a:solidFill>
                  <a:srgbClr val="FF0000"/>
                </a:solidFill>
                <a:latin typeface="Comic Sans MS" panose="030F0902030302020204" pitchFamily="66" charset="0"/>
              </a:rPr>
              <a:t>“The cook suddenly realized that her soup needed more salt and spices.”</a:t>
            </a:r>
          </a:p>
        </p:txBody>
      </p:sp>
    </p:spTree>
    <p:extLst>
      <p:ext uri="{BB962C8B-B14F-4D97-AF65-F5344CB8AC3E}">
        <p14:creationId xmlns:p14="http://schemas.microsoft.com/office/powerpoint/2010/main" val="1465398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EFC4F-3A12-C34C-9D68-FE05FB777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sz="4800" dirty="0">
              <a:latin typeface="Comic Sans MS" panose="030F0902030302020204" pitchFamily="66" charset="0"/>
            </a:endParaRPr>
          </a:p>
        </p:txBody>
      </p:sp>
      <p:pic>
        <p:nvPicPr>
          <p:cNvPr id="6" name="Content Placeholder 5" descr="A picture containing person&#10;&#10;Description automatically generated">
            <a:extLst>
              <a:ext uri="{FF2B5EF4-FFF2-40B4-BE49-F238E27FC236}">
                <a16:creationId xmlns:a16="http://schemas.microsoft.com/office/drawing/2014/main" id="{7EC515D0-430C-3E46-AEF8-135D1479CC8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88631" y="2596567"/>
            <a:ext cx="3498980" cy="1839966"/>
          </a:xfr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86CFF53-D847-8B45-90F3-953DB039F52D}"/>
              </a:ext>
            </a:extLst>
          </p:cNvPr>
          <p:cNvSpPr txBox="1"/>
          <p:nvPr/>
        </p:nvSpPr>
        <p:spPr>
          <a:xfrm>
            <a:off x="1495120" y="5520268"/>
            <a:ext cx="228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Comic Sans MS" panose="030F0902030302020204" pitchFamily="66" charset="0"/>
              </a:rPr>
              <a:t>HEARING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328D25C-C361-0D45-9B73-39B68093FF65}"/>
              </a:ext>
            </a:extLst>
          </p:cNvPr>
          <p:cNvSpPr txBox="1"/>
          <p:nvPr/>
        </p:nvSpPr>
        <p:spPr>
          <a:xfrm>
            <a:off x="4825999" y="1767006"/>
            <a:ext cx="677333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.</a:t>
            </a:r>
          </a:p>
          <a:p>
            <a:r>
              <a:rPr lang="en-CA" sz="4800" dirty="0">
                <a:solidFill>
                  <a:srgbClr val="FF0000"/>
                </a:solidFill>
                <a:latin typeface="Comic Sans MS" panose="030F0902030302020204" pitchFamily="66" charset="0"/>
              </a:rPr>
              <a:t>“The children ran screaming and shouting across the field.”</a:t>
            </a:r>
          </a:p>
        </p:txBody>
      </p:sp>
    </p:spTree>
    <p:extLst>
      <p:ext uri="{BB962C8B-B14F-4D97-AF65-F5344CB8AC3E}">
        <p14:creationId xmlns:p14="http://schemas.microsoft.com/office/powerpoint/2010/main" val="3076710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EFC4F-3A12-C34C-9D68-FE05FB777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>
                <a:latin typeface="Comic Sans MS" panose="030F0902030302020204" pitchFamily="66" charset="0"/>
              </a:rPr>
              <a:t>t</a:t>
            </a:r>
          </a:p>
        </p:txBody>
      </p:sp>
      <p:pic>
        <p:nvPicPr>
          <p:cNvPr id="7" name="Content Placeholder 6" descr="A picture containing food, hat&#10;&#10;Description automatically generated">
            <a:extLst>
              <a:ext uri="{FF2B5EF4-FFF2-40B4-BE49-F238E27FC236}">
                <a16:creationId xmlns:a16="http://schemas.microsoft.com/office/drawing/2014/main" id="{11200A28-9DA0-3441-B6AD-71BAAC547DD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39053" y="2403183"/>
            <a:ext cx="1998133" cy="2051633"/>
          </a:xfr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72F95B5-DA5D-F641-A27C-01C7DA4C7130}"/>
              </a:ext>
            </a:extLst>
          </p:cNvPr>
          <p:cNvSpPr txBox="1"/>
          <p:nvPr/>
        </p:nvSpPr>
        <p:spPr>
          <a:xfrm rot="10800000" flipV="1">
            <a:off x="1126969" y="5350077"/>
            <a:ext cx="27852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omic Sans MS" panose="030F0902030302020204" pitchFamily="66" charset="0"/>
              </a:rPr>
              <a:t>SMELL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D38BF46-4C31-ED42-8563-105B8F8CB2EE}"/>
              </a:ext>
            </a:extLst>
          </p:cNvPr>
          <p:cNvSpPr txBox="1"/>
          <p:nvPr/>
        </p:nvSpPr>
        <p:spPr>
          <a:xfrm>
            <a:off x="4996702" y="1998374"/>
            <a:ext cx="671530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4000" dirty="0">
                <a:solidFill>
                  <a:srgbClr val="FF0000"/>
                </a:solidFill>
                <a:latin typeface="Comic Sans MS" panose="030F0902030302020204" pitchFamily="66" charset="0"/>
              </a:rPr>
              <a:t>“She was pulled towards the garden by the powerful aroma of roses.”</a:t>
            </a:r>
          </a:p>
        </p:txBody>
      </p:sp>
    </p:spTree>
    <p:extLst>
      <p:ext uri="{BB962C8B-B14F-4D97-AF65-F5344CB8AC3E}">
        <p14:creationId xmlns:p14="http://schemas.microsoft.com/office/powerpoint/2010/main" val="1984419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EFC4F-3A12-C34C-9D68-FE05FB777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>
                <a:latin typeface="Comic Sans MS" panose="030F0902030302020204" pitchFamily="66" charset="0"/>
              </a:rPr>
              <a:t>t</a:t>
            </a:r>
          </a:p>
        </p:txBody>
      </p:sp>
      <p:pic>
        <p:nvPicPr>
          <p:cNvPr id="6" name="Content Placeholder 5" descr="A close up of a person wearing glasses and looking at the camera&#10;&#10;Description automatically generated">
            <a:extLst>
              <a:ext uri="{FF2B5EF4-FFF2-40B4-BE49-F238E27FC236}">
                <a16:creationId xmlns:a16="http://schemas.microsoft.com/office/drawing/2014/main" id="{7848D166-4A8D-F14E-9DC4-25698492311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20510" y="2358392"/>
            <a:ext cx="3467100" cy="2311400"/>
          </a:xfr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5629E64-F116-7C49-A67E-28F385A1FA43}"/>
              </a:ext>
            </a:extLst>
          </p:cNvPr>
          <p:cNvSpPr txBox="1"/>
          <p:nvPr/>
        </p:nvSpPr>
        <p:spPr>
          <a:xfrm rot="10800000" flipH="1" flipV="1">
            <a:off x="1739660" y="5435374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Comic Sans MS" panose="030F0902030302020204" pitchFamily="66" charset="0"/>
              </a:rPr>
              <a:t>SEEING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B5C67BA-51C5-F141-8D29-77C75272EE37}"/>
              </a:ext>
            </a:extLst>
          </p:cNvPr>
          <p:cNvSpPr txBox="1"/>
          <p:nvPr/>
        </p:nvSpPr>
        <p:spPr>
          <a:xfrm>
            <a:off x="5147733" y="2236819"/>
            <a:ext cx="5740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4000" dirty="0">
                <a:solidFill>
                  <a:srgbClr val="FF0000"/>
                </a:solidFill>
                <a:latin typeface="Comic Sans MS" panose="030F0902030302020204" pitchFamily="66" charset="0"/>
              </a:rPr>
              <a:t>“The soldier looked into </a:t>
            </a:r>
            <a:r>
              <a:rPr lang="en-CA" sz="4000">
                <a:solidFill>
                  <a:srgbClr val="FF0000"/>
                </a:solidFill>
                <a:latin typeface="Comic Sans MS" panose="030F0902030302020204" pitchFamily="66" charset="0"/>
              </a:rPr>
              <a:t>the forest </a:t>
            </a:r>
            <a:r>
              <a:rPr lang="en-CA" sz="4000" dirty="0">
                <a:solidFill>
                  <a:srgbClr val="FF0000"/>
                </a:solidFill>
                <a:latin typeface="Comic Sans MS" panose="030F0902030302020204" pitchFamily="66" charset="0"/>
              </a:rPr>
              <a:t>searching for the enemy.”</a:t>
            </a:r>
            <a:endParaRPr lang="en-US" sz="4000" dirty="0">
              <a:solidFill>
                <a:srgbClr val="FF0000"/>
              </a:solidFill>
              <a:latin typeface="Comic Sans MS" panose="030F09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5247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51</TotalTime>
  <Words>111</Words>
  <Application>Microsoft Macintosh PowerPoint</Application>
  <PresentationFormat>Widescreen</PresentationFormat>
  <Paragraphs>18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Calibri Light</vt:lpstr>
      <vt:lpstr>Comic Sans MS</vt:lpstr>
      <vt:lpstr>Rockwell</vt:lpstr>
      <vt:lpstr>Wingdings</vt:lpstr>
      <vt:lpstr>Atlas</vt:lpstr>
      <vt:lpstr>IMAGERY in Literature</vt:lpstr>
      <vt:lpstr>What is IMAGERY?</vt:lpstr>
      <vt:lpstr>What are the five senses?</vt:lpstr>
      <vt:lpstr>PowerPoint Presentation</vt:lpstr>
      <vt:lpstr>PowerPoint Presentation</vt:lpstr>
      <vt:lpstr>PowerPoint Presentation</vt:lpstr>
      <vt:lpstr>t</vt:lpstr>
      <vt:lpstr>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IMAGERY in Literature</dc:title>
  <dc:creator>Philip Desjardins</dc:creator>
  <cp:lastModifiedBy>Philip Desjardins</cp:lastModifiedBy>
  <cp:revision>7</cp:revision>
  <dcterms:created xsi:type="dcterms:W3CDTF">2020-07-08T12:23:16Z</dcterms:created>
  <dcterms:modified xsi:type="dcterms:W3CDTF">2020-08-06T00:23:00Z</dcterms:modified>
</cp:coreProperties>
</file>