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5" r:id="rId7"/>
    <p:sldId id="261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392"/>
    <p:restoredTop sz="94718"/>
  </p:normalViewPr>
  <p:slideViewPr>
    <p:cSldViewPr snapToGrid="0" snapToObjects="1">
      <p:cViewPr varScale="1">
        <p:scale>
          <a:sx n="94" d="100"/>
          <a:sy n="94" d="100"/>
        </p:scale>
        <p:origin x="48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54B99D9C-74CC-1847-BF5B-BD432D5B5169}" type="datetimeFigureOut">
              <a:rPr lang="en-US" smtClean="0"/>
              <a:t>7/3/20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A46FE614-A4E3-6E42-B78E-D187F69E45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116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99D9C-74CC-1847-BF5B-BD432D5B5169}" type="datetimeFigureOut">
              <a:rPr lang="en-US" smtClean="0"/>
              <a:t>7/3/20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FE614-A4E3-6E42-B78E-D187F69E45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28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54B99D9C-74CC-1847-BF5B-BD432D5B5169}" type="datetimeFigureOut">
              <a:rPr lang="en-US" smtClean="0"/>
              <a:t>7/3/20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A46FE614-A4E3-6E42-B78E-D187F69E45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33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99D9C-74CC-1847-BF5B-BD432D5B5169}" type="datetimeFigureOut">
              <a:rPr lang="en-US" smtClean="0"/>
              <a:t>7/3/20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FE614-A4E3-6E42-B78E-D187F69E45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531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54B99D9C-74CC-1847-BF5B-BD432D5B5169}" type="datetimeFigureOut">
              <a:rPr lang="en-US" smtClean="0"/>
              <a:t>7/3/20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A46FE614-A4E3-6E42-B78E-D187F69E45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866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54B99D9C-74CC-1847-BF5B-BD432D5B5169}" type="datetimeFigureOut">
              <a:rPr lang="en-US" smtClean="0"/>
              <a:t>7/3/20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A46FE614-A4E3-6E42-B78E-D187F69E45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243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54B99D9C-74CC-1847-BF5B-BD432D5B5169}" type="datetimeFigureOut">
              <a:rPr lang="en-US" smtClean="0"/>
              <a:t>7/3/20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A46FE614-A4E3-6E42-B78E-D187F69E45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9916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99D9C-74CC-1847-BF5B-BD432D5B5169}" type="datetimeFigureOut">
              <a:rPr lang="en-US" smtClean="0"/>
              <a:t>7/3/20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FE614-A4E3-6E42-B78E-D187F69E45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216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54B99D9C-74CC-1847-BF5B-BD432D5B5169}" type="datetimeFigureOut">
              <a:rPr lang="en-US" smtClean="0"/>
              <a:t>7/3/20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A46FE614-A4E3-6E42-B78E-D187F69E45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089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99D9C-74CC-1847-BF5B-BD432D5B5169}" type="datetimeFigureOut">
              <a:rPr lang="en-US" smtClean="0"/>
              <a:t>7/3/20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FE614-A4E3-6E42-B78E-D187F69E45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201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54B99D9C-74CC-1847-BF5B-BD432D5B5169}" type="datetimeFigureOut">
              <a:rPr lang="en-US" smtClean="0"/>
              <a:t>7/3/20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A46FE614-A4E3-6E42-B78E-D187F69E45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8780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B99D9C-74CC-1847-BF5B-BD432D5B5169}" type="datetimeFigureOut">
              <a:rPr lang="en-US" smtClean="0"/>
              <a:t>7/3/20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6FE614-A4E3-6E42-B78E-D187F69E45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057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4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706BD1-A173-2C48-BD91-1D5B467286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9236" y="2075505"/>
            <a:ext cx="8679915" cy="1322588"/>
          </a:xfrm>
        </p:spPr>
        <p:txBody>
          <a:bodyPr>
            <a:normAutofit/>
          </a:bodyPr>
          <a:lstStyle/>
          <a:p>
            <a:r>
              <a:rPr lang="en-US" sz="6600" dirty="0"/>
              <a:t>WILD STRAWBERRIES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F178DB-28DE-2142-9326-27A1FB1C179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Sylvia Plath</a:t>
            </a:r>
          </a:p>
          <a:p>
            <a:r>
              <a:rPr lang="en-US" sz="2400" dirty="0">
                <a:solidFill>
                  <a:schemeClr val="tx1"/>
                </a:solidFill>
              </a:rPr>
              <a:t>1932-1963</a:t>
            </a:r>
          </a:p>
        </p:txBody>
      </p:sp>
    </p:spTree>
    <p:extLst>
      <p:ext uri="{BB962C8B-B14F-4D97-AF65-F5344CB8AC3E}">
        <p14:creationId xmlns:p14="http://schemas.microsoft.com/office/powerpoint/2010/main" val="2014669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E32CBC-0642-D94C-AC87-294C711ABD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8631" y="2092271"/>
            <a:ext cx="3498979" cy="1751309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TPCAST Analysis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61042E-DB47-B04E-A25D-11B5D08198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Kneeling over the rows,</a:t>
            </a:r>
            <a:b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reached among the leaves</a:t>
            </a:r>
            <a:b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quick practiced hands,</a:t>
            </a:r>
            <a:b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Cupping the berry protectively before</a:t>
            </a:r>
            <a:b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Snapping off the stem</a:t>
            </a:r>
            <a:b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Between thumb and forefinger.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0169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2B00FF-7FF4-4B45-87BB-E38EEDE7E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8631" y="1611824"/>
            <a:ext cx="3498979" cy="2441905"/>
          </a:xfrm>
        </p:spPr>
        <p:txBody>
          <a:bodyPr/>
          <a:lstStyle/>
          <a:p>
            <a:r>
              <a:rPr lang="en-US" b="1" dirty="0"/>
              <a:t>Wild Strawberries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05E95B-DB74-2249-8546-3E4F1A6664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9975" y="4053729"/>
            <a:ext cx="6483394" cy="2610542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br>
              <a:rPr lang="en-CA" dirty="0"/>
            </a:br>
            <a:r>
              <a:rPr lang="en-CA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Horseflies buzzed, paused and stung.</a:t>
            </a:r>
            <a:br>
              <a:rPr lang="en-CA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the taste of strawberries</a:t>
            </a:r>
            <a:br>
              <a:rPr lang="en-CA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Turned thick and sour.</a:t>
            </a:r>
            <a:br>
              <a:rPr lang="en-CA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CA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Mary said slowly, 'I've got a fella</a:t>
            </a:r>
            <a:br>
              <a:rPr lang="en-CA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Old enough to go.</a:t>
            </a:r>
            <a:br>
              <a:rPr lang="en-CA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anything should happen…'</a:t>
            </a:r>
            <a:br>
              <a:rPr lang="en-CA" dirty="0"/>
            </a:br>
            <a:endParaRPr lang="en-C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C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br>
              <a:rPr lang="en-CA" dirty="0"/>
            </a:b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0C78084-A9BC-3342-B3EC-AD0DBBBB8527}"/>
              </a:ext>
            </a:extLst>
          </p:cNvPr>
          <p:cNvSpPr txBox="1"/>
          <p:nvPr/>
        </p:nvSpPr>
        <p:spPr>
          <a:xfrm>
            <a:off x="4819974" y="495947"/>
            <a:ext cx="499045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 morning in the strawberry field</a:t>
            </a:r>
            <a:b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talked about the Russians.</a:t>
            </a:r>
            <a:b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Squatted down between the rows</a:t>
            </a:r>
            <a:b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listened.</a:t>
            </a:r>
            <a:b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heard the head woman say,</a:t>
            </a:r>
            <a:b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'Bomb them off the map.'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8975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8E0EAB-DC06-ED4F-8D3D-B661F0050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8631" y="1828801"/>
            <a:ext cx="3498979" cy="1828800"/>
          </a:xfrm>
        </p:spPr>
        <p:txBody>
          <a:bodyPr>
            <a:normAutofit/>
          </a:bodyPr>
          <a:lstStyle/>
          <a:p>
            <a:r>
              <a:rPr lang="en-US" b="1" dirty="0"/>
              <a:t>Wild Strawberries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48517C-3FD2-AF4A-97C0-1284B46558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495946"/>
            <a:ext cx="6281873" cy="3580108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CA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sky was high and blue.</a:t>
            </a:r>
            <a:br>
              <a:rPr lang="en-CA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Two children played</a:t>
            </a:r>
            <a:br>
              <a:rPr lang="en-CA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the tall grass,</a:t>
            </a:r>
            <a:br>
              <a:rPr lang="en-CA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Leaping awkward and long-legged</a:t>
            </a:r>
            <a:br>
              <a:rPr lang="en-CA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Across the rutted road.</a:t>
            </a:r>
            <a:br>
              <a:rPr lang="en-CA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fields were full of bronzed young men</a:t>
            </a:r>
            <a:br>
              <a:rPr lang="en-CA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Hoeing lettuce, weeding celery.</a:t>
            </a:r>
            <a:br>
              <a:rPr lang="en-CA" sz="7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CA" dirty="0"/>
            </a:b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1C07318-95AF-7B42-BD55-57837C0CF1CA}"/>
              </a:ext>
            </a:extLst>
          </p:cNvPr>
          <p:cNvSpPr txBox="1"/>
          <p:nvPr/>
        </p:nvSpPr>
        <p:spPr>
          <a:xfrm>
            <a:off x="5118447" y="4184543"/>
            <a:ext cx="5900848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'The draft is passed,' the woman said.</a:t>
            </a:r>
            <a:b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'We ought to have bombed them long ago.'</a:t>
            </a:r>
            <a:b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'Don't,' pleaded the little girl</a:t>
            </a:r>
            <a:b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blond braids.</a:t>
            </a:r>
            <a:br>
              <a:rPr lang="en-CA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639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CB328E-4536-E847-8D92-5B6DB3CC80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107907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Wild </a:t>
            </a:r>
            <a:br>
              <a:rPr lang="en-US" b="1" dirty="0"/>
            </a:br>
            <a:r>
              <a:rPr lang="en-US" b="1" dirty="0"/>
              <a:t>Strawberries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5540FB-360B-9940-9355-AB4328FC5B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 blue eyes swam with vague terror.</a:t>
            </a:r>
            <a:b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She added, 'I can't see why</a:t>
            </a:r>
            <a:b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You're always talking this way…'</a:t>
            </a:r>
            <a:b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'Oh, stop worrying, Nelda,'</a:t>
            </a:r>
            <a:b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Snapped the woman sharply.</a:t>
            </a:r>
            <a:b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She stood up, a thin commanding figure</a:t>
            </a:r>
            <a:b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faded workpants.</a:t>
            </a:r>
            <a:b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Businesslike she asked us, 'How many quarts?'</a:t>
            </a:r>
            <a:b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She recorded the total in her notebook,</a:t>
            </a:r>
            <a:b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we all turned back to picking.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889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E32CBC-0642-D94C-AC87-294C711ABD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8631" y="2092271"/>
            <a:ext cx="3498979" cy="1751309"/>
          </a:xfrm>
        </p:spPr>
        <p:txBody>
          <a:bodyPr>
            <a:normAutofit/>
          </a:bodyPr>
          <a:lstStyle/>
          <a:p>
            <a:r>
              <a:rPr lang="en-US" b="1" dirty="0"/>
              <a:t>Wild </a:t>
            </a:r>
            <a:br>
              <a:rPr lang="en-US" b="1" dirty="0"/>
            </a:br>
            <a:r>
              <a:rPr lang="en-US" b="1" dirty="0"/>
              <a:t>Strawberries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61042E-DB47-B04E-A25D-11B5D08198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Kneeling over the rows,</a:t>
            </a:r>
            <a:b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reached among the leaves</a:t>
            </a:r>
            <a:b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quick practiced hands,</a:t>
            </a:r>
            <a:b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Cupping the berry protectively before</a:t>
            </a:r>
            <a:b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Snapping off the stem</a:t>
            </a:r>
            <a:b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Between thumb and forefinger.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097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4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706BD1-A173-2C48-BD91-1D5B467286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9236" y="1859797"/>
            <a:ext cx="8679915" cy="1322587"/>
          </a:xfrm>
        </p:spPr>
        <p:txBody>
          <a:bodyPr>
            <a:normAutofit/>
          </a:bodyPr>
          <a:lstStyle/>
          <a:p>
            <a:r>
              <a:rPr lang="en-US" sz="6600" dirty="0"/>
              <a:t>WILD STRAWBERRIES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F178DB-28DE-2142-9326-27A1FB1C179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TPCAST ANALYSIS </a:t>
            </a:r>
          </a:p>
          <a:p>
            <a:r>
              <a:rPr lang="en-US" sz="4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TITLE</a:t>
            </a:r>
            <a:endParaRPr lang="en-US" sz="4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4200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2B00FF-7FF4-4B45-87BB-E38EEDE7E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8631" y="1611824"/>
            <a:ext cx="3498979" cy="2441905"/>
          </a:xfrm>
        </p:spPr>
        <p:txBody>
          <a:bodyPr>
            <a:normAutofit fontScale="90000"/>
          </a:bodyPr>
          <a:lstStyle/>
          <a:p>
            <a:br>
              <a:rPr lang="en-US" b="1" dirty="0"/>
            </a:br>
            <a:br>
              <a:rPr lang="en-US" b="1" dirty="0">
                <a:solidFill>
                  <a:schemeClr val="tx1"/>
                </a:solidFill>
              </a:rPr>
            </a:b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TPCAST Analysis</a:t>
            </a:r>
            <a:br>
              <a:rPr lang="en-US" b="1" dirty="0">
                <a:solidFill>
                  <a:schemeClr val="tx1"/>
                </a:solidFill>
              </a:rPr>
            </a:br>
            <a:endParaRPr lang="en-US" sz="44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05E95B-DB74-2249-8546-3E4F1A6664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9975" y="4053729"/>
            <a:ext cx="6483394" cy="2610542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br>
              <a:rPr lang="en-CA" dirty="0"/>
            </a:br>
            <a:r>
              <a:rPr lang="en-CA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Horseflies buzzed, paused and </a:t>
            </a:r>
            <a:r>
              <a:rPr lang="en-CA" sz="96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stung</a:t>
            </a:r>
            <a:r>
              <a:rPr lang="en-CA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CA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the taste of strawberries</a:t>
            </a:r>
            <a:br>
              <a:rPr lang="en-CA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96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Turned</a:t>
            </a:r>
            <a:r>
              <a:rPr lang="en-CA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thick and sour.</a:t>
            </a:r>
            <a:br>
              <a:rPr lang="en-CA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CA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Mary said slowly, 'I've got a fella</a:t>
            </a:r>
            <a:br>
              <a:rPr lang="en-CA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Old enough to go.</a:t>
            </a:r>
            <a:br>
              <a:rPr lang="en-CA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anything should happen…'</a:t>
            </a:r>
            <a:br>
              <a:rPr lang="en-CA" dirty="0"/>
            </a:br>
            <a:endParaRPr lang="en-C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C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br>
              <a:rPr lang="en-CA" dirty="0"/>
            </a:b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0C78084-A9BC-3342-B3EC-AD0DBBBB8527}"/>
              </a:ext>
            </a:extLst>
          </p:cNvPr>
          <p:cNvSpPr txBox="1"/>
          <p:nvPr/>
        </p:nvSpPr>
        <p:spPr>
          <a:xfrm>
            <a:off x="4819974" y="495947"/>
            <a:ext cx="499045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 morning in the strawberry field</a:t>
            </a:r>
            <a:b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400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They talked about the Russians.</a:t>
            </a:r>
            <a:b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Squatted down between the rows</a:t>
            </a:r>
            <a:b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listened.</a:t>
            </a:r>
            <a:b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heard the head woman say,</a:t>
            </a:r>
            <a:b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400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'Bomb them off the map.'</a:t>
            </a:r>
            <a:endParaRPr lang="en-US" sz="2400" dirty="0">
              <a:highlight>
                <a:srgbClr val="00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5189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8E0EAB-DC06-ED4F-8D3D-B661F0050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8631" y="1828801"/>
            <a:ext cx="3498979" cy="1828800"/>
          </a:xfrm>
        </p:spPr>
        <p:txBody>
          <a:bodyPr>
            <a:normAutofit fontScale="90000"/>
          </a:bodyPr>
          <a:lstStyle/>
          <a:p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TPCAST Analysis</a:t>
            </a:r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48517C-3FD2-AF4A-97C0-1284B46558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495946"/>
            <a:ext cx="6281873" cy="3580108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CA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sky was high and blue.</a:t>
            </a:r>
            <a:br>
              <a:rPr lang="en-CA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Two children played</a:t>
            </a:r>
            <a:br>
              <a:rPr lang="en-CA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the tall grass,</a:t>
            </a:r>
            <a:br>
              <a:rPr lang="en-CA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Leaping awkward and long-legged</a:t>
            </a:r>
            <a:br>
              <a:rPr lang="en-CA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Across the </a:t>
            </a:r>
            <a:r>
              <a:rPr lang="en-CA" sz="96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rutted road</a:t>
            </a:r>
            <a:r>
              <a:rPr lang="en-CA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CA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fields were full of bronzed young men</a:t>
            </a:r>
            <a:br>
              <a:rPr lang="en-CA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Hoeing lettuce, weeding celery.</a:t>
            </a:r>
            <a:br>
              <a:rPr lang="en-CA" sz="7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CA" dirty="0"/>
            </a:b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1C07318-95AF-7B42-BD55-57837C0CF1CA}"/>
              </a:ext>
            </a:extLst>
          </p:cNvPr>
          <p:cNvSpPr txBox="1"/>
          <p:nvPr/>
        </p:nvSpPr>
        <p:spPr>
          <a:xfrm>
            <a:off x="5118447" y="4184543"/>
            <a:ext cx="5900848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'The draft is passed,' the woman said.</a:t>
            </a:r>
            <a:b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'We ought to have bombed them long ago.'</a:t>
            </a:r>
            <a:b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'Don't,' pleaded the little girl</a:t>
            </a:r>
            <a:b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</a:t>
            </a:r>
            <a:r>
              <a:rPr lang="en-CA" sz="24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blond braids</a:t>
            </a:r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CA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2688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CB328E-4536-E847-8D92-5B6DB3CC80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107907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TPCAST Analysis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5540FB-360B-9940-9355-AB4328FC5B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CA" sz="2400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Her blue eyes swam with vague terror</a:t>
            </a:r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She added, 'I can't see why</a:t>
            </a:r>
            <a:b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You're always talking this way…'</a:t>
            </a:r>
            <a:b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'Oh, </a:t>
            </a:r>
            <a:r>
              <a:rPr lang="en-CA" sz="2400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stop worrying</a:t>
            </a:r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Nelda,'</a:t>
            </a:r>
            <a:b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400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Snapped</a:t>
            </a:r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woman </a:t>
            </a:r>
            <a:r>
              <a:rPr lang="en-CA" sz="2400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sharply.</a:t>
            </a:r>
            <a:b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She stood up, a thin commanding figure</a:t>
            </a:r>
            <a:b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faded workpants.</a:t>
            </a:r>
            <a:b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400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Businesslike</a:t>
            </a:r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she asked us, 'How many quarts?'</a:t>
            </a:r>
            <a:b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She recorded the total in her notebook,</a:t>
            </a:r>
            <a:b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we all turned back to picking.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4239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{BEF2DDD6-A11A-DB40-9F15-3F9CFC6F0100}tf16401369</Template>
  <TotalTime>72</TotalTime>
  <Words>584</Words>
  <Application>Microsoft Macintosh PowerPoint</Application>
  <PresentationFormat>Widescreen</PresentationFormat>
  <Paragraphs>38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Calibri Light</vt:lpstr>
      <vt:lpstr>Rockwell</vt:lpstr>
      <vt:lpstr>Times New Roman</vt:lpstr>
      <vt:lpstr>Wingdings</vt:lpstr>
      <vt:lpstr>Atlas</vt:lpstr>
      <vt:lpstr>WILD STRAWBERRIES</vt:lpstr>
      <vt:lpstr>Wild Strawberries</vt:lpstr>
      <vt:lpstr>Wild Strawberries</vt:lpstr>
      <vt:lpstr>Wild  Strawberries</vt:lpstr>
      <vt:lpstr>Wild  Strawberries</vt:lpstr>
      <vt:lpstr>WILD STRAWBERRIES</vt:lpstr>
      <vt:lpstr>  TPCAST Analysis </vt:lpstr>
      <vt:lpstr>    TPCAST Analysis  </vt:lpstr>
      <vt:lpstr>TPCAST Analysis</vt:lpstr>
      <vt:lpstr>TPCAST Analysis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WILD STRAWBERRIES</dc:title>
  <dc:creator>Philip Desjardins</dc:creator>
  <cp:lastModifiedBy>Philip Desjardins</cp:lastModifiedBy>
  <cp:revision>7</cp:revision>
  <dcterms:created xsi:type="dcterms:W3CDTF">2020-07-03T13:48:57Z</dcterms:created>
  <dcterms:modified xsi:type="dcterms:W3CDTF">2020-07-03T15:03:51Z</dcterms:modified>
</cp:coreProperties>
</file>