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1pPr>
    <a:lvl2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2pPr>
    <a:lvl3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3pPr>
    <a:lvl4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4pPr>
    <a:lvl5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5pPr>
    <a:lvl6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6pPr>
    <a:lvl7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7pPr>
    <a:lvl8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8pPr>
    <a:lvl9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wholeTbl>
    <a:band2H>
      <a:tcTxStyle b="def" i="def"/>
      <a:tcStyle>
        <a:tcBdr/>
        <a:fill>
          <a:solidFill>
            <a:srgbClr val="C7D39B">
              <a:alpha val="30000"/>
            </a:srgbClr>
          </a:solidFill>
        </a:fill>
      </a:tcStyle>
    </a:band2H>
    <a:firstCol>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Col>
    <a:lastRow>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254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lastRow>
    <a:firstRow>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Row>
  </a:tblStyle>
  <a:tblStyle styleId="{C7B018BB-80A7-4F77-B60F-C8B233D01FF8}"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AAAAAA">
              <a:alpha val="38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8A8F">
              <a:alpha val="7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firstRow>
  </a:tblStyle>
  <a:tblStyle styleId="{EEE7283C-3CF3-47DC-8721-378D4A62B228}" styleName="">
    <a:tblBg/>
    <a:wholeTbl>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wholeTbl>
    <a:band2H>
      <a:tcTxStyle b="def" i="def"/>
      <a:tcStyle>
        <a:tcBdr/>
        <a:fill>
          <a:solidFill>
            <a:srgbClr val="CBBF8A">
              <a:alpha val="30000"/>
            </a:srgbClr>
          </a:solidFill>
        </a:fill>
      </a:tcStyle>
    </a:band2H>
    <a:firstCol>
      <a:tcTxStyle b="off" i="off">
        <a:fontRef idx="minor">
          <a:srgbClr val="363929"/>
        </a:fontRef>
        <a:srgbClr val="363929"/>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Col>
    <a:lastRow>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25400" cap="flat">
              <a:solidFill>
                <a:srgbClr val="4B4B4B"/>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lastRow>
    <a:firstRow>
      <a:tcTxStyle b="off" i="off">
        <a:fontRef idx="minor">
          <a:srgbClr val="FFFFFF"/>
        </a:fontRef>
        <a:srgbClr val="FFFFFF"/>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Row>
  </a:tblStyle>
  <a:tblStyle styleId="{CF821DB8-F4EB-4A41-A1BA-3FCAFE7338EE}"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noFill/>
              <a:miter lim="400000"/>
            </a:ln>
          </a:insideV>
        </a:tcBdr>
        <a:fill>
          <a:noFill/>
        </a:fill>
      </a:tcStyle>
    </a:wholeTbl>
    <a:band2H>
      <a:tcTxStyle b="def" i="def"/>
      <a:tcStyle>
        <a:tcBdr/>
        <a:fill>
          <a:solidFill>
            <a:srgbClr val="AAAAAA">
              <a:alpha val="2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CBCBCB">
                  <a:alpha val="81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BCBCB">
              <a:alpha val="8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BCBCB">
                  <a:alpha val="81000"/>
                </a:srgbClr>
              </a:solidFill>
              <a:prstDash val="solid"/>
              <a:miter lim="400000"/>
            </a:ln>
          </a:insideH>
          <a:insideV>
            <a:ln w="12700" cap="flat">
              <a:noFill/>
              <a:miter lim="400000"/>
            </a:ln>
          </a:insideV>
        </a:tcBdr>
        <a:fill>
          <a:solidFill>
            <a:schemeClr val="accent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3175" cap="flat">
              <a:solidFill>
                <a:srgbClr val="CBCBCB">
                  <a:alpha val="81000"/>
                </a:srgbClr>
              </a:solidFill>
              <a:prstDash val="solid"/>
              <a:miter lim="400000"/>
            </a:ln>
          </a:insideH>
          <a:insideV>
            <a:ln w="12700" cap="flat">
              <a:noFill/>
              <a:miter lim="400000"/>
            </a:ln>
          </a:insideV>
        </a:tcBdr>
        <a:fill>
          <a:solidFill>
            <a:schemeClr val="accent2"/>
          </a:solidFill>
        </a:fill>
      </a:tcStyle>
    </a:firstRow>
  </a:tblStyle>
  <a:tblStyle styleId="{33BA23B1-9221-436E-865A-0063620EA4FD}"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wholeTbl>
    <a:band2H>
      <a:tcTxStyle b="def" i="def"/>
      <a:tcStyle>
        <a:tcBdr/>
        <a:fill>
          <a:solidFill>
            <a:srgbClr val="AAAAAA">
              <a:alpha val="3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firstRow>
  </a:tblStyle>
  <a:tblStyle styleId="{2708684C-4D16-4618-839F-0558EEFCDFE6}"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wholeTbl>
    <a:band2H>
      <a:tcTxStyle b="def" i="def"/>
      <a:tcStyle>
        <a:tcBdr/>
        <a:fill>
          <a:solidFill>
            <a:srgbClr val="AAAAAA">
              <a:alpha val="20000"/>
            </a:srgbClr>
          </a:solidFill>
        </a:fill>
      </a:tcStyle>
    </a:band2H>
    <a:firstCol>
      <a:tcTxStyle b="off" i="off">
        <a:fontRef idx="minor">
          <a:srgbClr val="363929"/>
        </a:fontRef>
        <a:srgbClr val="363929"/>
      </a:tcTxStyle>
      <a:tcStyle>
        <a:tcBdr>
          <a:left>
            <a:ln w="12700" cap="flat">
              <a:solidFill>
                <a:srgbClr val="B8B8B8"/>
              </a:solidFill>
              <a:prstDash val="solid"/>
              <a:miter lim="400000"/>
            </a:ln>
          </a:left>
          <a:right>
            <a:ln w="25400" cap="flat">
              <a:solidFill>
                <a:srgbClr val="B8B8B8"/>
              </a:solidFill>
              <a:prstDash val="solid"/>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firstCol>
    <a:lastRow>
      <a:tcTxStyle b="off" i="off">
        <a:fontRef idx="minor">
          <a:srgbClr val="363929"/>
        </a:fontRef>
        <a:srgbClr val="363929"/>
      </a:tcTxStyle>
      <a:tcStyle>
        <a:tcBdr>
          <a:left>
            <a:ln w="12700" cap="flat">
              <a:noFill/>
              <a:miter lim="400000"/>
            </a:ln>
          </a:left>
          <a:right>
            <a:ln w="12700" cap="flat">
              <a:noFill/>
              <a:miter lim="400000"/>
            </a:ln>
          </a:right>
          <a:top>
            <a:ln w="254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lastRow>
    <a:firstRow>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prstDash val="solid"/>
              <a:miter lim="400000"/>
            </a:ln>
          </a:top>
          <a:bottom>
            <a:ln w="254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2" name="Shape 152"/>
          <p:cNvSpPr/>
          <p:nvPr>
            <p:ph type="sldImg"/>
          </p:nvPr>
        </p:nvSpPr>
        <p:spPr>
          <a:xfrm>
            <a:off x="1143000" y="685800"/>
            <a:ext cx="4572000" cy="3429000"/>
          </a:xfrm>
          <a:prstGeom prst="rect">
            <a:avLst/>
          </a:prstGeom>
        </p:spPr>
        <p:txBody>
          <a:bodyPr/>
          <a:lstStyle/>
          <a:p>
            <a:pPr/>
          </a:p>
        </p:txBody>
      </p:sp>
      <p:sp>
        <p:nvSpPr>
          <p:cNvPr id="153" name="Shape 15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3340100" y="2476500"/>
            <a:ext cx="19202400" cy="4394200"/>
          </a:xfrm>
          <a:prstGeom prst="rect">
            <a:avLst/>
          </a:prstGeom>
        </p:spPr>
        <p:txBody>
          <a:bodyPr anchor="b"/>
          <a:lstStyle>
            <a:lvl1pPr>
              <a:defRPr sz="13200"/>
            </a:lvl1pPr>
          </a:lstStyle>
          <a:p>
            <a:pPr/>
            <a:r>
              <a:t>Title Text</a:t>
            </a:r>
          </a:p>
        </p:txBody>
      </p:sp>
      <p:sp>
        <p:nvSpPr>
          <p:cNvPr id="12" name="Body Level One…"/>
          <p:cNvSpPr txBox="1"/>
          <p:nvPr>
            <p:ph type="body" sz="quarter" idx="1"/>
          </p:nvPr>
        </p:nvSpPr>
        <p:spPr>
          <a:xfrm>
            <a:off x="3340100" y="7073900"/>
            <a:ext cx="19202400" cy="2184400"/>
          </a:xfrm>
          <a:prstGeom prst="rect">
            <a:avLst/>
          </a:prstGeom>
        </p:spPr>
        <p:txBody>
          <a:bodyPr anchor="t"/>
          <a:lstStyle>
            <a:lvl1pPr marL="0" indent="0" algn="ctr">
              <a:spcBef>
                <a:spcPts val="0"/>
              </a:spcBef>
              <a:buSzTx/>
              <a:buNone/>
              <a:defRPr sz="5800">
                <a:effectLst>
                  <a:outerShdw sx="100000" sy="100000" kx="0" ky="0" algn="b" rotWithShape="0" blurRad="25400" dist="25400" dir="2700000">
                    <a:srgbClr val="FFFFFF">
                      <a:alpha val="50000"/>
                    </a:srgbClr>
                  </a:outerShdw>
                </a:effectLst>
              </a:defRPr>
            </a:lvl1pPr>
            <a:lvl2pPr marL="0" indent="0" algn="ctr">
              <a:spcBef>
                <a:spcPts val="0"/>
              </a:spcBef>
              <a:buSzTx/>
              <a:buNone/>
              <a:defRPr sz="5800">
                <a:effectLst>
                  <a:outerShdw sx="100000" sy="100000" kx="0" ky="0" algn="b" rotWithShape="0" blurRad="25400" dist="25400" dir="2700000">
                    <a:srgbClr val="FFFFFF">
                      <a:alpha val="50000"/>
                    </a:srgbClr>
                  </a:outerShdw>
                </a:effectLst>
              </a:defRPr>
            </a:lvl2pPr>
            <a:lvl3pPr marL="0" indent="0" algn="ctr">
              <a:spcBef>
                <a:spcPts val="0"/>
              </a:spcBef>
              <a:buSzTx/>
              <a:buNone/>
              <a:defRPr sz="5800">
                <a:effectLst>
                  <a:outerShdw sx="100000" sy="100000" kx="0" ky="0" algn="b" rotWithShape="0" blurRad="25400" dist="25400" dir="2700000">
                    <a:srgbClr val="FFFFFF">
                      <a:alpha val="50000"/>
                    </a:srgbClr>
                  </a:outerShdw>
                </a:effectLst>
              </a:defRPr>
            </a:lvl3pPr>
            <a:lvl4pPr marL="0" indent="0" algn="ctr">
              <a:spcBef>
                <a:spcPts val="0"/>
              </a:spcBef>
              <a:buSzTx/>
              <a:buNone/>
              <a:defRPr sz="5800">
                <a:effectLst>
                  <a:outerShdw sx="100000" sy="100000" kx="0" ky="0" algn="b" rotWithShape="0" blurRad="25400" dist="25400" dir="2700000">
                    <a:srgbClr val="FFFFFF">
                      <a:alpha val="50000"/>
                    </a:srgbClr>
                  </a:outerShdw>
                </a:effectLst>
              </a:defRPr>
            </a:lvl4pPr>
            <a:lvl5pPr marL="0" indent="0" algn="ctr">
              <a:spcBef>
                <a:spcPts val="0"/>
              </a:spcBef>
              <a:buSzTx/>
              <a:buNone/>
              <a:defRPr sz="5800">
                <a:effectLst>
                  <a:outerShdw sx="100000" sy="100000" kx="0" ky="0" algn="b" rotWithShape="0" blurRad="25400" dist="25400" dir="2700000">
                    <a:srgbClr val="FFFFFF">
                      <a:alpha val="5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sz="half" idx="1"/>
          </p:nvPr>
        </p:nvSpPr>
        <p:spPr>
          <a:xfrm>
            <a:off x="3594100" y="3860800"/>
            <a:ext cx="8877300" cy="8216900"/>
          </a:xfrm>
          <a:prstGeom prst="rect">
            <a:avLst/>
          </a:prstGeom>
        </p:spPr>
        <p:txBody>
          <a:bodyPr/>
          <a:lstStyle>
            <a:lvl1pPr marL="622300" indent="-622300">
              <a:spcBef>
                <a:spcPts val="5600"/>
              </a:spcBef>
              <a:buBlip>
                <a:blip r:embed="rId2"/>
              </a:buBlip>
              <a:defRPr sz="4200"/>
            </a:lvl1pPr>
            <a:lvl2pPr marL="1244600" indent="-622300">
              <a:spcBef>
                <a:spcPts val="5600"/>
              </a:spcBef>
              <a:buBlip>
                <a:blip r:embed="rId2"/>
              </a:buBlip>
              <a:defRPr sz="4200"/>
            </a:lvl2pPr>
            <a:lvl3pPr marL="1866900" indent="-622300">
              <a:spcBef>
                <a:spcPts val="5600"/>
              </a:spcBef>
              <a:buBlip>
                <a:blip r:embed="rId2"/>
              </a:buBlip>
              <a:defRPr sz="4200"/>
            </a:lvl3pPr>
            <a:lvl4pPr marL="2489200" indent="-622300">
              <a:spcBef>
                <a:spcPts val="5600"/>
              </a:spcBef>
              <a:buBlip>
                <a:blip r:embed="rId2"/>
              </a:buBlip>
              <a:defRPr sz="4200"/>
            </a:lvl4pPr>
            <a:lvl5pPr marL="3111500" indent="-622300">
              <a:spcBef>
                <a:spcPts val="56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Photo Vertical">
    <p:spTree>
      <p:nvGrpSpPr>
        <p:cNvPr id="1" name=""/>
        <p:cNvGrpSpPr/>
        <p:nvPr/>
      </p:nvGrpSpPr>
      <p:grpSpPr>
        <a:xfrm>
          <a:off x="0" y="0"/>
          <a:ext cx="0" cy="0"/>
          <a:chOff x="0" y="0"/>
          <a:chExt cx="0" cy="0"/>
        </a:xfrm>
      </p:grpSpPr>
      <p:sp>
        <p:nvSpPr>
          <p:cNvPr id="101" name="Low angle view of modern buildings under a bright sky"/>
          <p:cNvSpPr/>
          <p:nvPr>
            <p:ph type="pic" sz="half" idx="21"/>
          </p:nvPr>
        </p:nvSpPr>
        <p:spPr>
          <a:xfrm>
            <a:off x="11458720" y="2915886"/>
            <a:ext cx="11788123" cy="7842545"/>
          </a:xfrm>
          <a:prstGeom prst="rect">
            <a:avLst/>
          </a:prstGeom>
          <a:ln w="9525">
            <a:round/>
          </a:ln>
        </p:spPr>
        <p:txBody>
          <a:bodyPr lIns="91439" tIns="45719" rIns="91439" bIns="45719" anchor="t">
            <a:noAutofit/>
          </a:bodyPr>
          <a:lstStyle/>
          <a:p>
            <a:pPr/>
          </a:p>
        </p:txBody>
      </p:sp>
      <p:sp>
        <p:nvSpPr>
          <p:cNvPr id="102" name="Title Text"/>
          <p:cNvSpPr txBox="1"/>
          <p:nvPr>
            <p:ph type="title"/>
          </p:nvPr>
        </p:nvSpPr>
        <p:spPr>
          <a:xfrm>
            <a:off x="2070100" y="2806700"/>
            <a:ext cx="11544300" cy="4394200"/>
          </a:xfrm>
          <a:prstGeom prst="rect">
            <a:avLst/>
          </a:prstGeom>
        </p:spPr>
        <p:txBody>
          <a:bodyPr anchor="b"/>
          <a:lstStyle/>
          <a:p>
            <a:pPr/>
            <a:r>
              <a:t>Title Text</a:t>
            </a:r>
          </a:p>
        </p:txBody>
      </p:sp>
      <p:sp>
        <p:nvSpPr>
          <p:cNvPr id="103" name="Body Level One…"/>
          <p:cNvSpPr txBox="1"/>
          <p:nvPr>
            <p:ph type="body" sz="quarter" idx="1"/>
          </p:nvPr>
        </p:nvSpPr>
        <p:spPr>
          <a:xfrm>
            <a:off x="2070100" y="7391400"/>
            <a:ext cx="11544300" cy="4013200"/>
          </a:xfrm>
          <a:prstGeom prst="rect">
            <a:avLst/>
          </a:prstGeom>
        </p:spPr>
        <p:txBody>
          <a:bodyPr anchor="t"/>
          <a:lstStyle>
            <a:lvl1pPr marL="0" indent="0" algn="ctr">
              <a:spcBef>
                <a:spcPts val="0"/>
              </a:spcBef>
              <a:buSzTx/>
              <a:buNone/>
              <a:defRPr>
                <a:effectLst>
                  <a:outerShdw sx="100000" sy="100000" kx="0" ky="0" algn="b" rotWithShape="0" blurRad="25400" dist="25400" dir="2700000">
                    <a:srgbClr val="FFFFFF">
                      <a:alpha val="50000"/>
                    </a:srgbClr>
                  </a:outerShdw>
                </a:effectLst>
              </a:defRPr>
            </a:lvl1pPr>
            <a:lvl2pPr marL="0" indent="0" algn="ctr">
              <a:spcBef>
                <a:spcPts val="0"/>
              </a:spcBef>
              <a:buSzTx/>
              <a:buNone/>
              <a:defRPr>
                <a:effectLst>
                  <a:outerShdw sx="100000" sy="100000" kx="0" ky="0" algn="b" rotWithShape="0" blurRad="25400" dist="25400" dir="2700000">
                    <a:srgbClr val="FFFFFF">
                      <a:alpha val="50000"/>
                    </a:srgbClr>
                  </a:outerShdw>
                </a:effectLst>
              </a:defRPr>
            </a:lvl2pPr>
            <a:lvl3pPr marL="0" indent="0" algn="ctr">
              <a:spcBef>
                <a:spcPts val="0"/>
              </a:spcBef>
              <a:buSzTx/>
              <a:buNone/>
              <a:defRPr>
                <a:effectLst>
                  <a:outerShdw sx="100000" sy="100000" kx="0" ky="0" algn="b" rotWithShape="0" blurRad="25400" dist="25400" dir="2700000">
                    <a:srgbClr val="FFFFFF">
                      <a:alpha val="50000"/>
                    </a:srgbClr>
                  </a:outerShdw>
                </a:effectLst>
              </a:defRPr>
            </a:lvl3pPr>
            <a:lvl4pPr marL="0" indent="0" algn="ctr">
              <a:spcBef>
                <a:spcPts val="0"/>
              </a:spcBef>
              <a:buSzTx/>
              <a:buNone/>
              <a:defRPr>
                <a:effectLst>
                  <a:outerShdw sx="100000" sy="100000" kx="0" ky="0" algn="b" rotWithShape="0" blurRad="25400" dist="25400" dir="2700000">
                    <a:srgbClr val="FFFFFF">
                      <a:alpha val="50000"/>
                    </a:srgbClr>
                  </a:outerShdw>
                </a:effectLst>
              </a:defRPr>
            </a:lvl4pPr>
            <a:lvl5pPr marL="0" indent="0" algn="ctr">
              <a:spcBef>
                <a:spcPts val="0"/>
              </a:spcBef>
              <a:buSzTx/>
              <a:buNone/>
              <a:defRPr>
                <a:effectLst>
                  <a:outerShdw sx="100000" sy="100000" kx="0" ky="0" algn="b" rotWithShape="0" blurRad="25400" dist="25400" dir="2700000">
                    <a:srgbClr val="FFFFFF">
                      <a:alpha val="5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1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19" name="Close-up of a collection of coins from various countries"/>
          <p:cNvSpPr/>
          <p:nvPr>
            <p:ph type="pic" sz="half" idx="21"/>
          </p:nvPr>
        </p:nvSpPr>
        <p:spPr>
          <a:xfrm>
            <a:off x="13458676" y="5453039"/>
            <a:ext cx="9911203" cy="8064501"/>
          </a:xfrm>
          <a:prstGeom prst="rect">
            <a:avLst/>
          </a:prstGeom>
          <a:ln w="9525">
            <a:round/>
          </a:ln>
        </p:spPr>
        <p:txBody>
          <a:bodyPr lIns="91439" tIns="45719" rIns="91439" bIns="45719" anchor="t">
            <a:noAutofit/>
          </a:bodyPr>
          <a:lstStyle/>
          <a:p>
            <a:pPr/>
          </a:p>
        </p:txBody>
      </p:sp>
      <p:sp>
        <p:nvSpPr>
          <p:cNvPr id="120" name="High speed train moving through a train station with motion blur"/>
          <p:cNvSpPr/>
          <p:nvPr>
            <p:ph type="pic" sz="quarter" idx="22"/>
          </p:nvPr>
        </p:nvSpPr>
        <p:spPr>
          <a:xfrm>
            <a:off x="13506450" y="-275167"/>
            <a:ext cx="9795934" cy="6527801"/>
          </a:xfrm>
          <a:prstGeom prst="rect">
            <a:avLst/>
          </a:prstGeom>
          <a:ln w="9525">
            <a:round/>
          </a:ln>
        </p:spPr>
        <p:txBody>
          <a:bodyPr lIns="91439" tIns="45719" rIns="91439" bIns="45719" anchor="t">
            <a:noAutofit/>
          </a:bodyPr>
          <a:lstStyle/>
          <a:p>
            <a:pPr/>
          </a:p>
        </p:txBody>
      </p:sp>
      <p:sp>
        <p:nvSpPr>
          <p:cNvPr id="121" name="Low angle view of modern buildings under a bright sky"/>
          <p:cNvSpPr/>
          <p:nvPr>
            <p:ph type="pic" idx="23"/>
          </p:nvPr>
        </p:nvSpPr>
        <p:spPr>
          <a:xfrm>
            <a:off x="-4283440" y="1066800"/>
            <a:ext cx="17395724" cy="11573239"/>
          </a:xfrm>
          <a:prstGeom prst="rect">
            <a:avLst/>
          </a:prstGeom>
          <a:ln w="9525">
            <a:round/>
          </a:ln>
        </p:spPr>
        <p:txBody>
          <a:bodyPr lIns="91439" tIns="45719" rIns="91439" bIns="45719" anchor="t">
            <a:noAutofit/>
          </a:bodyPr>
          <a:lstStyle/>
          <a:p>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29" name="–Johnny Appleseed"/>
          <p:cNvSpPr txBox="1"/>
          <p:nvPr>
            <p:ph type="body" sz="quarter" idx="21"/>
          </p:nvPr>
        </p:nvSpPr>
        <p:spPr>
          <a:xfrm>
            <a:off x="3048000" y="8953500"/>
            <a:ext cx="19621500" cy="673738"/>
          </a:xfrm>
          <a:prstGeom prst="rect">
            <a:avLst/>
          </a:prstGeom>
        </p:spPr>
        <p:txBody>
          <a:bodyPr anchor="t">
            <a:spAutoFit/>
          </a:bodyPr>
          <a:lstStyle>
            <a:lvl1pPr marL="0" indent="0" algn="ctr" defTabSz="825500">
              <a:spcBef>
                <a:spcPts val="0"/>
              </a:spcBef>
              <a:buSzTx/>
              <a:buNone/>
              <a:defRPr sz="3800"/>
            </a:lvl1pPr>
          </a:lstStyle>
          <a:p>
            <a:pPr/>
            <a:r>
              <a:t>–Johnny Appleseed</a:t>
            </a:r>
          </a:p>
        </p:txBody>
      </p:sp>
      <p:sp>
        <p:nvSpPr>
          <p:cNvPr id="130" name="“Type a quote here.”"/>
          <p:cNvSpPr txBox="1"/>
          <p:nvPr>
            <p:ph type="body" sz="quarter" idx="22"/>
          </p:nvPr>
        </p:nvSpPr>
        <p:spPr>
          <a:xfrm>
            <a:off x="3048000" y="6013450"/>
            <a:ext cx="19621500" cy="939800"/>
          </a:xfrm>
          <a:prstGeom prst="rect">
            <a:avLst/>
          </a:prstGeom>
        </p:spPr>
        <p:txBody>
          <a:bodyPr>
            <a:spAutoFit/>
          </a:bodyPr>
          <a:lstStyle>
            <a:lvl1pPr marL="0" indent="0" algn="ctr" defTabSz="825500">
              <a:spcBef>
                <a:spcPts val="3400"/>
              </a:spcBef>
              <a:buSzTx/>
              <a:buNone/>
            </a:lvl1pPr>
          </a:lstStyle>
          <a:p>
            <a:pPr/>
            <a:r>
              <a:t>“Type a quote here.”</a:t>
            </a: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8" name="Low angle view of modern buildings under a bright sky"/>
          <p:cNvSpPr/>
          <p:nvPr>
            <p:ph type="pic" idx="21"/>
          </p:nvPr>
        </p:nvSpPr>
        <p:spPr>
          <a:xfrm>
            <a:off x="-165100" y="-647700"/>
            <a:ext cx="24644363" cy="16395700"/>
          </a:xfrm>
          <a:prstGeom prst="rect">
            <a:avLst/>
          </a:prstGeom>
        </p:spPr>
        <p:txBody>
          <a:bodyPr lIns="91439" tIns="45719" rIns="91439" bIns="45719" anchor="t">
            <a:noAutofit/>
          </a:bodyPr>
          <a:lstStyle/>
          <a:p>
            <a:pP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Low angle view of modern buildings under a bright sky"/>
          <p:cNvSpPr/>
          <p:nvPr>
            <p:ph type="pic" sz="half" idx="21"/>
          </p:nvPr>
        </p:nvSpPr>
        <p:spPr>
          <a:xfrm>
            <a:off x="7033080" y="647657"/>
            <a:ext cx="11718512" cy="7796233"/>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3340100" y="8470900"/>
            <a:ext cx="19202400" cy="2844800"/>
          </a:xfrm>
          <a:prstGeom prst="rect">
            <a:avLst/>
          </a:prstGeom>
        </p:spPr>
        <p:txBody>
          <a:bodyPr/>
          <a:lstStyle>
            <a:lvl1pPr>
              <a:defRPr sz="13200"/>
            </a:lvl1pPr>
          </a:lstStyle>
          <a:p>
            <a:pPr/>
            <a:r>
              <a:t>Title Text</a:t>
            </a:r>
          </a:p>
        </p:txBody>
      </p:sp>
      <p:sp>
        <p:nvSpPr>
          <p:cNvPr id="22" name="Body Level One…"/>
          <p:cNvSpPr txBox="1"/>
          <p:nvPr>
            <p:ph type="body" sz="quarter" idx="1"/>
          </p:nvPr>
        </p:nvSpPr>
        <p:spPr>
          <a:xfrm>
            <a:off x="3340100" y="11049000"/>
            <a:ext cx="19202400" cy="2070100"/>
          </a:xfrm>
          <a:prstGeom prst="rect">
            <a:avLst/>
          </a:prstGeom>
        </p:spPr>
        <p:txBody>
          <a:bodyPr anchor="t"/>
          <a:lstStyle>
            <a:lvl1pPr marL="0" indent="0" algn="ctr">
              <a:spcBef>
                <a:spcPts val="0"/>
              </a:spcBef>
              <a:buSzTx/>
              <a:buNone/>
              <a:defRPr sz="5800">
                <a:effectLst>
                  <a:outerShdw sx="100000" sy="100000" kx="0" ky="0" algn="b" rotWithShape="0" blurRad="25400" dist="25400" dir="2700000">
                    <a:srgbClr val="FFFFFF">
                      <a:alpha val="50000"/>
                    </a:srgbClr>
                  </a:outerShdw>
                </a:effectLst>
              </a:defRPr>
            </a:lvl1pPr>
            <a:lvl2pPr marL="0" indent="0" algn="ctr">
              <a:spcBef>
                <a:spcPts val="0"/>
              </a:spcBef>
              <a:buSzTx/>
              <a:buNone/>
              <a:defRPr sz="5800">
                <a:effectLst>
                  <a:outerShdw sx="100000" sy="100000" kx="0" ky="0" algn="b" rotWithShape="0" blurRad="25400" dist="25400" dir="2700000">
                    <a:srgbClr val="FFFFFF">
                      <a:alpha val="50000"/>
                    </a:srgbClr>
                  </a:outerShdw>
                </a:effectLst>
              </a:defRPr>
            </a:lvl2pPr>
            <a:lvl3pPr marL="0" indent="0" algn="ctr">
              <a:spcBef>
                <a:spcPts val="0"/>
              </a:spcBef>
              <a:buSzTx/>
              <a:buNone/>
              <a:defRPr sz="5800">
                <a:effectLst>
                  <a:outerShdw sx="100000" sy="100000" kx="0" ky="0" algn="b" rotWithShape="0" blurRad="25400" dist="25400" dir="2700000">
                    <a:srgbClr val="FFFFFF">
                      <a:alpha val="50000"/>
                    </a:srgbClr>
                  </a:outerShdw>
                </a:effectLst>
              </a:defRPr>
            </a:lvl3pPr>
            <a:lvl4pPr marL="0" indent="0" algn="ctr">
              <a:spcBef>
                <a:spcPts val="0"/>
              </a:spcBef>
              <a:buSzTx/>
              <a:buNone/>
              <a:defRPr sz="5800">
                <a:effectLst>
                  <a:outerShdw sx="100000" sy="100000" kx="0" ky="0" algn="b" rotWithShape="0" blurRad="25400" dist="25400" dir="2700000">
                    <a:srgbClr val="FFFFFF">
                      <a:alpha val="50000"/>
                    </a:srgbClr>
                  </a:outerShdw>
                </a:effectLst>
              </a:defRPr>
            </a:lvl4pPr>
            <a:lvl5pPr marL="0" indent="0" algn="ctr">
              <a:spcBef>
                <a:spcPts val="0"/>
              </a:spcBef>
              <a:buSzTx/>
              <a:buNone/>
              <a:defRPr sz="5800">
                <a:effectLst>
                  <a:outerShdw sx="100000" sy="100000" kx="0" ky="0" algn="b" rotWithShape="0" blurRad="25400" dist="25400" dir="2700000">
                    <a:srgbClr val="FFFFFF">
                      <a:alpha val="5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3340100" y="5041900"/>
            <a:ext cx="19202400" cy="36449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Low angle view of modern buildings under a bright sky"/>
          <p:cNvSpPr/>
          <p:nvPr>
            <p:ph type="pic" idx="21"/>
          </p:nvPr>
        </p:nvSpPr>
        <p:spPr>
          <a:xfrm>
            <a:off x="5538061" y="314910"/>
            <a:ext cx="18189426" cy="12101281"/>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2070100" y="2806700"/>
            <a:ext cx="11201400" cy="4394200"/>
          </a:xfrm>
          <a:prstGeom prst="rect">
            <a:avLst/>
          </a:prstGeom>
        </p:spPr>
        <p:txBody>
          <a:bodyPr anchor="b"/>
          <a:lstStyle/>
          <a:p>
            <a:pPr/>
            <a:r>
              <a:t>Title Text</a:t>
            </a:r>
          </a:p>
        </p:txBody>
      </p:sp>
      <p:sp>
        <p:nvSpPr>
          <p:cNvPr id="40" name="Body Level One…"/>
          <p:cNvSpPr txBox="1"/>
          <p:nvPr>
            <p:ph type="body" sz="quarter" idx="1"/>
          </p:nvPr>
        </p:nvSpPr>
        <p:spPr>
          <a:xfrm>
            <a:off x="2070100" y="7391400"/>
            <a:ext cx="11201400" cy="4927600"/>
          </a:xfrm>
          <a:prstGeom prst="rect">
            <a:avLst/>
          </a:prstGeom>
        </p:spPr>
        <p:txBody>
          <a:bodyPr anchor="t"/>
          <a:lstStyle>
            <a:lvl1pPr marL="0" indent="0" algn="ctr">
              <a:spcBef>
                <a:spcPts val="0"/>
              </a:spcBef>
              <a:buSzTx/>
              <a:buNone/>
              <a:defRPr>
                <a:effectLst>
                  <a:outerShdw sx="100000" sy="100000" kx="0" ky="0" algn="b" rotWithShape="0" blurRad="25400" dist="25400" dir="2700000">
                    <a:srgbClr val="FFFFFF">
                      <a:alpha val="50000"/>
                    </a:srgbClr>
                  </a:outerShdw>
                </a:effectLst>
              </a:defRPr>
            </a:lvl1pPr>
            <a:lvl2pPr marL="0" indent="0" algn="ctr">
              <a:spcBef>
                <a:spcPts val="0"/>
              </a:spcBef>
              <a:buSzTx/>
              <a:buNone/>
              <a:defRPr>
                <a:effectLst>
                  <a:outerShdw sx="100000" sy="100000" kx="0" ky="0" algn="b" rotWithShape="0" blurRad="25400" dist="25400" dir="2700000">
                    <a:srgbClr val="FFFFFF">
                      <a:alpha val="50000"/>
                    </a:srgbClr>
                  </a:outerShdw>
                </a:effectLst>
              </a:defRPr>
            </a:lvl2pPr>
            <a:lvl3pPr marL="0" indent="0" algn="ctr">
              <a:spcBef>
                <a:spcPts val="0"/>
              </a:spcBef>
              <a:buSzTx/>
              <a:buNone/>
              <a:defRPr>
                <a:effectLst>
                  <a:outerShdw sx="100000" sy="100000" kx="0" ky="0" algn="b" rotWithShape="0" blurRad="25400" dist="25400" dir="2700000">
                    <a:srgbClr val="FFFFFF">
                      <a:alpha val="50000"/>
                    </a:srgbClr>
                  </a:outerShdw>
                </a:effectLst>
              </a:defRPr>
            </a:lvl3pPr>
            <a:lvl4pPr marL="0" indent="0" algn="ctr">
              <a:spcBef>
                <a:spcPts val="0"/>
              </a:spcBef>
              <a:buSzTx/>
              <a:buNone/>
              <a:defRPr>
                <a:effectLst>
                  <a:outerShdw sx="100000" sy="100000" kx="0" ky="0" algn="b" rotWithShape="0" blurRad="25400" dist="25400" dir="2700000">
                    <a:srgbClr val="FFFFFF">
                      <a:alpha val="50000"/>
                    </a:srgbClr>
                  </a:outerShdw>
                </a:effectLst>
              </a:defRPr>
            </a:lvl4pPr>
            <a:lvl5pPr marL="0" indent="0" algn="ctr">
              <a:spcBef>
                <a:spcPts val="0"/>
              </a:spcBef>
              <a:buSzTx/>
              <a:buNone/>
              <a:defRPr>
                <a:effectLst>
                  <a:outerShdw sx="100000" sy="100000" kx="0" ky="0" algn="b" rotWithShape="0" blurRad="25400" dist="25400" dir="2700000">
                    <a:srgbClr val="FFFFFF">
                      <a:alpha val="5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3048000" y="381000"/>
            <a:ext cx="18288000" cy="3644900"/>
          </a:xfrm>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nside">
    <p:spTree>
      <p:nvGrpSpPr>
        <p:cNvPr id="1" name=""/>
        <p:cNvGrpSpPr/>
        <p:nvPr/>
      </p:nvGrpSpPr>
      <p:grpSpPr>
        <a:xfrm>
          <a:off x="0" y="0"/>
          <a:ext cx="0" cy="0"/>
          <a:chOff x="0" y="0"/>
          <a:chExt cx="0" cy="0"/>
        </a:xfrm>
      </p:grpSpPr>
      <p:sp>
        <p:nvSpPr>
          <p:cNvPr id="56" name="Title Text"/>
          <p:cNvSpPr txBox="1"/>
          <p:nvPr>
            <p:ph type="title"/>
          </p:nvPr>
        </p:nvSpPr>
        <p:spPr>
          <a:xfrm>
            <a:off x="3594100" y="5041900"/>
            <a:ext cx="18288000" cy="3644900"/>
          </a:xfrm>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4" name="Title Text"/>
          <p:cNvSpPr txBox="1"/>
          <p:nvPr>
            <p:ph type="title"/>
          </p:nvPr>
        </p:nvSpPr>
        <p:spPr>
          <a:prstGeom prst="rect">
            <a:avLst/>
          </a:prstGeom>
        </p:spPr>
        <p:txBody>
          <a:bodyPr/>
          <a:lstStyle/>
          <a:p>
            <a:pPr/>
            <a:r>
              <a:t>Title Text</a:t>
            </a:r>
          </a:p>
        </p:txBody>
      </p:sp>
      <p:sp>
        <p:nvSpPr>
          <p:cNvPr id="65" name="Body Level One…"/>
          <p:cNvSpPr txBox="1"/>
          <p:nvPr>
            <p:ph type="body" idx="1"/>
          </p:nvPr>
        </p:nvSpPr>
        <p:spPr>
          <a:xfrm>
            <a:off x="3594100" y="3860800"/>
            <a:ext cx="18288000" cy="82169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3" name="Low angle view of modern buildings under a bright sky"/>
          <p:cNvSpPr/>
          <p:nvPr>
            <p:ph type="pic" sz="half" idx="21"/>
          </p:nvPr>
        </p:nvSpPr>
        <p:spPr>
          <a:xfrm>
            <a:off x="10287756" y="4010104"/>
            <a:ext cx="11949941" cy="7950201"/>
          </a:xfrm>
          <a:prstGeom prst="rect">
            <a:avLst/>
          </a:prstGeom>
          <a:ln w="9525">
            <a:round/>
          </a:ln>
        </p:spPr>
        <p:txBody>
          <a:bodyPr lIns="91439" tIns="45719" rIns="91439" bIns="45719" anchor="t">
            <a:noAutofit/>
          </a:bodyPr>
          <a:lstStyle/>
          <a:p>
            <a:pPr/>
          </a:p>
        </p:txBody>
      </p:sp>
      <p:sp>
        <p:nvSpPr>
          <p:cNvPr id="74" name="Title Text"/>
          <p:cNvSpPr txBox="1"/>
          <p:nvPr>
            <p:ph type="title"/>
          </p:nvPr>
        </p:nvSpPr>
        <p:spPr>
          <a:prstGeom prst="rect">
            <a:avLst/>
          </a:prstGeom>
        </p:spPr>
        <p:txBody>
          <a:bodyPr/>
          <a:lstStyle/>
          <a:p>
            <a:pPr/>
            <a:r>
              <a:t>Title Text</a:t>
            </a:r>
          </a:p>
        </p:txBody>
      </p:sp>
      <p:sp>
        <p:nvSpPr>
          <p:cNvPr id="75" name="Body Level One…"/>
          <p:cNvSpPr txBox="1"/>
          <p:nvPr>
            <p:ph type="body" sz="half" idx="1"/>
          </p:nvPr>
        </p:nvSpPr>
        <p:spPr>
          <a:xfrm>
            <a:off x="3594100" y="3860800"/>
            <a:ext cx="8877300" cy="8216900"/>
          </a:xfrm>
          <a:prstGeom prst="rect">
            <a:avLst/>
          </a:prstGeom>
        </p:spPr>
        <p:txBody>
          <a:bodyPr/>
          <a:lstStyle>
            <a:lvl1pPr marL="622300" indent="-622300">
              <a:spcBef>
                <a:spcPts val="5600"/>
              </a:spcBef>
              <a:buBlip>
                <a:blip r:embed="rId2"/>
              </a:buBlip>
              <a:defRPr sz="4200"/>
            </a:lvl1pPr>
            <a:lvl2pPr marL="1244600" indent="-622300">
              <a:spcBef>
                <a:spcPts val="5600"/>
              </a:spcBef>
              <a:buBlip>
                <a:blip r:embed="rId2"/>
              </a:buBlip>
              <a:defRPr sz="4200"/>
            </a:lvl2pPr>
            <a:lvl3pPr marL="1866900" indent="-622300">
              <a:spcBef>
                <a:spcPts val="5600"/>
              </a:spcBef>
              <a:buBlip>
                <a:blip r:embed="rId2"/>
              </a:buBlip>
              <a:defRPr sz="4200"/>
            </a:lvl3pPr>
            <a:lvl4pPr marL="2489200" indent="-622300">
              <a:spcBef>
                <a:spcPts val="5600"/>
              </a:spcBef>
              <a:buBlip>
                <a:blip r:embed="rId2"/>
              </a:buBlip>
              <a:defRPr sz="4200"/>
            </a:lvl4pPr>
            <a:lvl5pPr marL="3111500" indent="-622300">
              <a:spcBef>
                <a:spcPts val="56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83" name="Title Text"/>
          <p:cNvSpPr txBox="1"/>
          <p:nvPr>
            <p:ph type="title"/>
          </p:nvPr>
        </p:nvSpPr>
        <p:spPr>
          <a:prstGeom prst="rect">
            <a:avLst/>
          </a:prstGeom>
        </p:spPr>
        <p:txBody>
          <a:bodyPr/>
          <a:lstStyle/>
          <a:p>
            <a:pPr/>
            <a:r>
              <a:t>Title Text</a:t>
            </a:r>
          </a:p>
        </p:txBody>
      </p:sp>
      <p:sp>
        <p:nvSpPr>
          <p:cNvPr id="84" name="Body Level One…"/>
          <p:cNvSpPr txBox="1"/>
          <p:nvPr>
            <p:ph type="body" sz="half" idx="1"/>
          </p:nvPr>
        </p:nvSpPr>
        <p:spPr>
          <a:xfrm>
            <a:off x="3594100" y="3860800"/>
            <a:ext cx="8877300" cy="8216900"/>
          </a:xfrm>
          <a:prstGeom prst="rect">
            <a:avLst/>
          </a:prstGeom>
        </p:spPr>
        <p:txBody>
          <a:bodyPr/>
          <a:lstStyle>
            <a:lvl1pPr marL="622300" indent="-622300">
              <a:spcBef>
                <a:spcPts val="5600"/>
              </a:spcBef>
              <a:buBlip>
                <a:blip r:embed="rId2"/>
              </a:buBlip>
              <a:defRPr sz="4200"/>
            </a:lvl1pPr>
            <a:lvl2pPr marL="1244600" indent="-622300">
              <a:spcBef>
                <a:spcPts val="5600"/>
              </a:spcBef>
              <a:buBlip>
                <a:blip r:embed="rId2"/>
              </a:buBlip>
              <a:defRPr sz="4200"/>
            </a:lvl2pPr>
            <a:lvl3pPr marL="1866900" indent="-622300">
              <a:spcBef>
                <a:spcPts val="5600"/>
              </a:spcBef>
              <a:buBlip>
                <a:blip r:embed="rId2"/>
              </a:buBlip>
              <a:defRPr sz="4200"/>
            </a:lvl3pPr>
            <a:lvl4pPr marL="2489200" indent="-622300">
              <a:spcBef>
                <a:spcPts val="5600"/>
              </a:spcBef>
              <a:buBlip>
                <a:blip r:embed="rId2"/>
              </a:buBlip>
              <a:defRPr sz="4200"/>
            </a:lvl4pPr>
            <a:lvl5pPr marL="3111500" indent="-622300">
              <a:spcBef>
                <a:spcPts val="56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3581400" y="2349500"/>
            <a:ext cx="18288000" cy="901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594100" y="215900"/>
            <a:ext cx="18288000" cy="364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23123893" y="12945743"/>
            <a:ext cx="509728" cy="537214"/>
          </a:xfrm>
          <a:prstGeom prst="rect">
            <a:avLst/>
          </a:prstGeom>
          <a:ln w="12700">
            <a:miter lim="400000"/>
          </a:ln>
        </p:spPr>
        <p:txBody>
          <a:bodyPr wrap="none" lIns="50800" tIns="50800" rIns="50800" bIns="50800" anchor="ctr">
            <a:spAutoFit/>
          </a:bodyPr>
          <a:lstStyle>
            <a:lvl1pPr algn="r">
              <a:spcBef>
                <a:spcPts val="0"/>
              </a:spcBef>
              <a:defRPr sz="2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1pPr>
      <a:lvl2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2pPr>
      <a:lvl3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3pPr>
      <a:lvl4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4pPr>
      <a:lvl5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5pPr>
      <a:lvl6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6pPr>
      <a:lvl7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7pPr>
      <a:lvl8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8pPr>
      <a:lvl9pPr marL="0" marR="0" indent="0" algn="ctr" defTabSz="647700" rtl="0" latinLnBrk="0">
        <a:lnSpc>
          <a:spcPct val="100000"/>
        </a:lnSpc>
        <a:spcBef>
          <a:spcPts val="0"/>
        </a:spcBef>
        <a:spcAft>
          <a:spcPts val="0"/>
        </a:spcAft>
        <a:buClrTx/>
        <a:buSzTx/>
        <a:buFontTx/>
        <a:buNone/>
        <a:tabLst>
          <a:tab pos="2095500" algn="l"/>
        </a:tabLst>
        <a:defRPr b="0" baseline="0" cap="none" i="0" spc="0" strike="noStrike" sz="9400" u="none">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9pPr>
    </p:titleStyle>
    <p:bodyStyle>
      <a:lvl1pPr marL="787399" marR="0" indent="-787399"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1pPr>
      <a:lvl2pPr marL="15748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2pPr>
      <a:lvl3pPr marL="23622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3pPr>
      <a:lvl4pPr marL="31496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4pPr>
      <a:lvl5pPr marL="39370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5pPr>
      <a:lvl6pPr marL="47244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6pPr>
      <a:lvl7pPr marL="55118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7pPr>
      <a:lvl8pPr marL="62992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8pPr>
      <a:lvl9pPr marL="7086600" marR="0" indent="-787400" algn="l" defTabSz="647700" rtl="0" latinLnBrk="0">
        <a:lnSpc>
          <a:spcPct val="100000"/>
        </a:lnSpc>
        <a:spcBef>
          <a:spcPts val="7000"/>
        </a:spcBef>
        <a:spcAft>
          <a:spcPts val="0"/>
        </a:spcAft>
        <a:buClrTx/>
        <a:buSzPct val="35000"/>
        <a:buFontTx/>
        <a:buBlip>
          <a:blip r:embed="rId3"/>
        </a:buBlip>
        <a:tabLst/>
        <a:defRPr b="0" baseline="0" cap="none" i="0" spc="0" strike="noStrike" sz="5600" u="none">
          <a:solidFill>
            <a:srgbClr val="363929"/>
          </a:solidFill>
          <a:uFillTx/>
          <a:latin typeface="+mn-lt"/>
          <a:ea typeface="+mn-ea"/>
          <a:cs typeface="+mn-cs"/>
          <a:sym typeface="Optima"/>
        </a:defRPr>
      </a:lvl9pPr>
    </p:bodyStyle>
    <p:otherStyle>
      <a:lvl1pPr marL="0" marR="0" indent="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1pPr>
      <a:lvl2pPr marL="0" marR="0" indent="2286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2pPr>
      <a:lvl3pPr marL="0" marR="0" indent="4572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3pPr>
      <a:lvl4pPr marL="0" marR="0" indent="6858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4pPr>
      <a:lvl5pPr marL="0" marR="0" indent="9144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5pPr>
      <a:lvl6pPr marL="0" marR="0" indent="11430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6pPr>
      <a:lvl7pPr marL="0" marR="0" indent="13716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7pPr>
      <a:lvl8pPr marL="0" marR="0" indent="16002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8pPr>
      <a:lvl9pPr marL="0" marR="0" indent="1828800" algn="r" defTabSz="64770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Optim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https://www.youtube.com/embed/4KurwGSnrcw?feature=oembed" TargetMode="External"/><Relationship Id="rId3"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https://www.youtube.com/embed/F_r1HtAJfZU?feature=oembed" TargetMode="External"/><Relationship Id="rId3"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https://www.youtube.com/embed/BGq9zW9w3Fw?feature=oembed" TargetMode="External"/><Relationship Id="rId3"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Is this appropriate behaviour?"/>
          <p:cNvSpPr txBox="1"/>
          <p:nvPr>
            <p:ph type="title"/>
          </p:nvPr>
        </p:nvSpPr>
        <p:spPr>
          <a:prstGeom prst="rect">
            <a:avLst/>
          </a:prstGeom>
        </p:spPr>
        <p:txBody>
          <a:bodyPr/>
          <a:lstStyle/>
          <a:p>
            <a:pPr/>
            <a:r>
              <a:t>Is this appropriate behaviour?</a:t>
            </a:r>
          </a:p>
        </p:txBody>
      </p:sp>
      <p:sp>
        <p:nvSpPr>
          <p:cNvPr id="156" name="Wearing pyjamas to school.…"/>
          <p:cNvSpPr txBox="1"/>
          <p:nvPr>
            <p:ph type="body" idx="1"/>
          </p:nvPr>
        </p:nvSpPr>
        <p:spPr>
          <a:prstGeom prst="rect">
            <a:avLst/>
          </a:prstGeom>
        </p:spPr>
        <p:txBody>
          <a:bodyPr/>
          <a:lstStyle/>
          <a:p>
            <a:pPr>
              <a:buBlip>
                <a:blip r:embed="rId2"/>
              </a:buBlip>
            </a:pPr>
            <a:r>
              <a:t>Wearing pyjamas to school.</a:t>
            </a:r>
          </a:p>
          <a:p>
            <a:pPr>
              <a:buBlip>
                <a:blip r:embed="rId2"/>
              </a:buBlip>
            </a:pPr>
            <a:r>
              <a:t>Cheating on a test.</a:t>
            </a:r>
          </a:p>
          <a:p>
            <a:pPr>
              <a:buBlip>
                <a:blip r:embed="rId2"/>
              </a:buBlip>
            </a:pPr>
            <a:r>
              <a:t>Getting tattoos.</a:t>
            </a:r>
          </a:p>
          <a:p>
            <a:pPr>
              <a:buBlip>
                <a:blip r:embed="rId2"/>
              </a:buBlip>
            </a:pPr>
            <a:r>
              <a:t>Skipping class</a:t>
            </a:r>
          </a:p>
          <a:p>
            <a:pPr>
              <a:buBlip>
                <a:blip r:embed="rId2"/>
              </a:buBlip>
            </a:pPr>
            <a:r>
              <a:t>Stealing food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All crimes are deviant but not all deviance is a crime."/>
          <p:cNvSpPr txBox="1"/>
          <p:nvPr>
            <p:ph type="title"/>
          </p:nvPr>
        </p:nvSpPr>
        <p:spPr>
          <a:prstGeom prst="rect">
            <a:avLst/>
          </a:prstGeom>
        </p:spPr>
        <p:txBody>
          <a:bodyPr/>
          <a:lstStyle/>
          <a:p>
            <a:pPr/>
            <a:r>
              <a:t>All crimes are deviant but not all deviance is a crime.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Example of Positive Deviance"/>
          <p:cNvSpPr txBox="1"/>
          <p:nvPr>
            <p:ph type="title"/>
          </p:nvPr>
        </p:nvSpPr>
        <p:spPr>
          <a:prstGeom prst="rect">
            <a:avLst/>
          </a:prstGeom>
        </p:spPr>
        <p:txBody>
          <a:bodyPr/>
          <a:lstStyle/>
          <a:p>
            <a:pPr/>
            <a:r>
              <a:t>Example of Positive Deviance</a:t>
            </a:r>
          </a:p>
        </p:txBody>
      </p:sp>
      <p:sp>
        <p:nvSpPr>
          <p:cNvPr id="191" name="Slut walk in Guelph(2011)…"/>
          <p:cNvSpPr txBox="1"/>
          <p:nvPr>
            <p:ph type="body" idx="1"/>
          </p:nvPr>
        </p:nvSpPr>
        <p:spPr>
          <a:prstGeom prst="rect">
            <a:avLst/>
          </a:prstGeom>
        </p:spPr>
        <p:txBody>
          <a:bodyPr/>
          <a:lstStyle/>
          <a:p>
            <a:pPr>
              <a:buBlip>
                <a:blip r:embed="rId2"/>
              </a:buBlip>
              <a:defRPr b="1"/>
            </a:pPr>
            <a:r>
              <a:t>Slut walk in Guelph(2011)</a:t>
            </a:r>
          </a:p>
          <a:p>
            <a:pPr>
              <a:buBlip>
                <a:blip r:embed="rId2"/>
              </a:buBlip>
            </a:pPr>
            <a:r>
              <a:t>This is a protest against rape culture.They wanted to raise awareness about women’s rights and to stop victim blaming.This protest challenge power imbalance related to gender.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Hundreds march in Slutwalk protest" descr="Hundreds march in Slutwalk protest"/>
          <p:cNvPicPr>
            <a:picLocks noChangeAspect="0"/>
          </p:cNvPicPr>
          <p:nvPr>
            <a:videoFile xmlns:mc="http://schemas.openxmlformats.org/markup-compatibility/2006" xmlns:aiw="http://developer.apple.com/namespaces/iwork" r:link="rId2" mc:Ignorable="aiw" aiw:title="Hundreds march in Slutwalk protest" aiw:author="KRQE"/>
          </p:nvPr>
        </p:nvPicPr>
        <p:blipFill>
          <a:blip r:embed="rId3">
            <a:extLst/>
          </a:blip>
          <a:stretch>
            <a:fillRect/>
          </a:stretch>
        </p:blipFill>
        <p:spPr>
          <a:xfrm>
            <a:off x="2680614" y="1181572"/>
            <a:ext cx="20182854" cy="1135285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93"/>
                </p:tgtEl>
              </p:cMediaNode>
            </p:video>
            <p:seq concurrent="1" prevAc="none" nextAc="seek">
              <p:cTn id="8" evtFilter="cancelBubble" nodeType="interactiveSeq" restart="whenNotActive" fill="hold">
                <p:stCondLst>
                  <p:cond delay="0" evt="onClick">
                    <p:tgtEl>
                      <p:spTgt spid="19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3"/>
                                        </p:tgtEl>
                                      </p:cBhvr>
                                    </p:cmd>
                                  </p:childTnLst>
                                </p:cTn>
                              </p:par>
                            </p:childTnLst>
                          </p:cTn>
                        </p:par>
                      </p:childTnLst>
                    </p:cTn>
                  </p:par>
                </p:childTnLst>
              </p:cTn>
              <p:nextCondLst>
                <p:cond delay="0" evt="onClick">
                  <p:tgtEl>
                    <p:spTgt spid="19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Positive Deviance"/>
          <p:cNvSpPr txBox="1"/>
          <p:nvPr>
            <p:ph type="title"/>
          </p:nvPr>
        </p:nvSpPr>
        <p:spPr>
          <a:prstGeom prst="rect">
            <a:avLst/>
          </a:prstGeom>
        </p:spPr>
        <p:txBody>
          <a:bodyPr/>
          <a:lstStyle/>
          <a:p>
            <a:pPr/>
            <a:r>
              <a:t>Positive Deviance</a:t>
            </a:r>
          </a:p>
        </p:txBody>
      </p:sp>
      <p:sp>
        <p:nvSpPr>
          <p:cNvPr id="196" name="Louise Riel-He defended the rights of native people,especially the Metis people by leading an armed resistance against Canada’s government in 1869"/>
          <p:cNvSpPr txBox="1"/>
          <p:nvPr>
            <p:ph type="body" idx="1"/>
          </p:nvPr>
        </p:nvSpPr>
        <p:spPr>
          <a:prstGeom prst="rect">
            <a:avLst/>
          </a:prstGeom>
        </p:spPr>
        <p:txBody>
          <a:bodyPr/>
          <a:lstStyle>
            <a:lvl1pPr>
              <a:buBlip>
                <a:blip r:embed="rId2"/>
              </a:buBlip>
            </a:lvl1pPr>
          </a:lstStyle>
          <a:p>
            <a:pPr/>
            <a:r>
              <a:t>Louise Riel-He defended the rights of native people,especially the Metis people by leading an armed resistance against Canada’s government in 1869</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Celebrating Louis Riel Day in Manitoba" descr="Celebrating Louis Riel Day in Manitoba"/>
          <p:cNvPicPr>
            <a:picLocks noChangeAspect="0"/>
          </p:cNvPicPr>
          <p:nvPr>
            <a:videoFile xmlns:mc="http://schemas.openxmlformats.org/markup-compatibility/2006" xmlns:aiw="http://developer.apple.com/namespaces/iwork" r:link="rId2" mc:Ignorable="aiw" aiw:title="Celebrating Louis Riel Day in Manitoba" aiw:author="CityNews"/>
          </p:nvPr>
        </p:nvPicPr>
        <p:blipFill>
          <a:blip r:embed="rId3">
            <a:extLst/>
          </a:blip>
          <a:stretch>
            <a:fillRect/>
          </a:stretch>
        </p:blipFill>
        <p:spPr>
          <a:xfrm>
            <a:off x="2700973" y="1406933"/>
            <a:ext cx="19381570" cy="1090213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98"/>
                </p:tgtEl>
              </p:cMediaNode>
            </p:video>
            <p:seq concurrent="1" prevAc="none" nextAc="seek">
              <p:cTn id="8" evtFilter="cancelBubble" nodeType="interactiveSeq" restart="whenNotActive" fill="hold">
                <p:stCondLst>
                  <p:cond delay="0" evt="onClick">
                    <p:tgtEl>
                      <p:spTgt spid="19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8"/>
                                        </p:tgtEl>
                                      </p:cBhvr>
                                    </p:cmd>
                                  </p:childTnLst>
                                </p:cTn>
                              </p:par>
                            </p:childTnLst>
                          </p:cTn>
                        </p:par>
                      </p:childTnLst>
                    </p:cTn>
                  </p:par>
                </p:childTnLst>
              </p:cTn>
              <p:nextCondLst>
                <p:cond delay="0" evt="onClick">
                  <p:tgtEl>
                    <p:spTgt spid="19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Let’s see how much you understand."/>
          <p:cNvSpPr txBox="1"/>
          <p:nvPr>
            <p:ph type="title"/>
          </p:nvPr>
        </p:nvSpPr>
        <p:spPr>
          <a:prstGeom prst="rect">
            <a:avLst/>
          </a:prstGeom>
        </p:spPr>
        <p:txBody>
          <a:bodyPr/>
          <a:lstStyle/>
          <a:p>
            <a:pPr/>
            <a:r>
              <a:t>Let’s see how much you understand.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Kahoot!!!"/>
          <p:cNvSpPr txBox="1"/>
          <p:nvPr>
            <p:ph type="title"/>
          </p:nvPr>
        </p:nvSpPr>
        <p:spPr>
          <a:prstGeom prst="rect">
            <a:avLst/>
          </a:prstGeom>
        </p:spPr>
        <p:txBody>
          <a:bodyPr/>
          <a:lstStyle/>
          <a:p>
            <a:pPr/>
            <a:r>
              <a:t>Kahoot!!!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Now that we understand the different types of deviance, the next question is:…"/>
          <p:cNvSpPr txBox="1"/>
          <p:nvPr>
            <p:ph type="ctrTitle"/>
          </p:nvPr>
        </p:nvSpPr>
        <p:spPr>
          <a:prstGeom prst="rect">
            <a:avLst/>
          </a:prstGeom>
        </p:spPr>
        <p:txBody>
          <a:bodyPr/>
          <a:lstStyle/>
          <a:p>
            <a:pPr algn="l" defTabSz="347472">
              <a:tabLst/>
              <a:defRPr sz="7828">
                <a:solidFill>
                  <a:srgbClr val="000000"/>
                </a:solidFill>
                <a:effectLst/>
                <a:latin typeface="Times Roman"/>
                <a:ea typeface="Times Roman"/>
                <a:cs typeface="Times Roman"/>
                <a:sym typeface="Times Roman"/>
              </a:defRPr>
            </a:pPr>
            <a:r>
              <a:t>Now that we understand the different types of deviance, the next question is:</a:t>
            </a:r>
          </a:p>
          <a:p>
            <a:pPr algn="l" defTabSz="347472">
              <a:tabLst/>
              <a:defRPr b="1" sz="7828">
                <a:solidFill>
                  <a:srgbClr val="000000"/>
                </a:solidFill>
                <a:effectLst/>
                <a:latin typeface="Times Roman"/>
                <a:ea typeface="Times Roman"/>
                <a:cs typeface="Times Roman"/>
                <a:sym typeface="Times Roman"/>
              </a:defRPr>
            </a:pPr>
            <a:r>
              <a:t>What happens when someone breaks a rule?</a:t>
            </a:r>
          </a:p>
        </p:txBody>
      </p:sp>
      <p:sp>
        <p:nvSpPr>
          <p:cNvPr id="205"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How society responds to deviance?"/>
          <p:cNvSpPr txBox="1"/>
          <p:nvPr>
            <p:ph type="title"/>
          </p:nvPr>
        </p:nvSpPr>
        <p:spPr>
          <a:prstGeom prst="rect">
            <a:avLst/>
          </a:prstGeom>
        </p:spPr>
        <p:txBody>
          <a:bodyPr/>
          <a:lstStyle/>
          <a:p>
            <a:pPr/>
            <a:r>
              <a:t>How society responds to deviance?</a:t>
            </a:r>
          </a:p>
        </p:txBody>
      </p:sp>
      <p:sp>
        <p:nvSpPr>
          <p:cNvPr id="208" name="Social control…"/>
          <p:cNvSpPr txBox="1"/>
          <p:nvPr>
            <p:ph type="body" idx="1"/>
          </p:nvPr>
        </p:nvSpPr>
        <p:spPr>
          <a:prstGeom prst="rect">
            <a:avLst/>
          </a:prstGeom>
        </p:spPr>
        <p:txBody>
          <a:bodyPr/>
          <a:lstStyle/>
          <a:p>
            <a:pPr>
              <a:buBlip>
                <a:blip r:embed="rId2"/>
              </a:buBlip>
            </a:pPr>
            <a:r>
              <a:t>Social control</a:t>
            </a:r>
          </a:p>
          <a:p>
            <a:pPr>
              <a:buBlip>
                <a:blip r:embed="rId2"/>
              </a:buBlip>
            </a:pPr>
            <a:r>
              <a:t>Eg. Formal and informal social control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Formal Social control"/>
          <p:cNvSpPr txBox="1"/>
          <p:nvPr>
            <p:ph type="title"/>
          </p:nvPr>
        </p:nvSpPr>
        <p:spPr>
          <a:prstGeom prst="rect">
            <a:avLst/>
          </a:prstGeom>
        </p:spPr>
        <p:txBody>
          <a:bodyPr/>
          <a:lstStyle/>
          <a:p>
            <a:pPr/>
            <a:r>
              <a:t>Formal Social control</a:t>
            </a:r>
          </a:p>
        </p:txBody>
      </p:sp>
      <p:sp>
        <p:nvSpPr>
          <p:cNvPr id="211" name="Formal social control is when official organizations use written rules and laws to control behaviour, with set punishments for breaking them.…"/>
          <p:cNvSpPr txBox="1"/>
          <p:nvPr>
            <p:ph type="body" idx="1"/>
          </p:nvPr>
        </p:nvSpPr>
        <p:spPr>
          <a:prstGeom prst="rect">
            <a:avLst/>
          </a:prstGeom>
        </p:spPr>
        <p:txBody>
          <a:bodyPr/>
          <a:lstStyle/>
          <a:p>
            <a:pPr marL="0" indent="0" defTabSz="457200">
              <a:spcBef>
                <a:spcPts val="0"/>
              </a:spcBef>
              <a:buSzTx/>
              <a:buNone/>
              <a:defRPr sz="1200">
                <a:solidFill>
                  <a:srgbClr val="000000"/>
                </a:solidFill>
                <a:latin typeface="Times Roman"/>
                <a:ea typeface="Times Roman"/>
                <a:cs typeface="Times Roman"/>
                <a:sym typeface="Times Roman"/>
              </a:defRPr>
            </a:pPr>
            <a:r>
              <a:t>   </a:t>
            </a:r>
            <a:r>
              <a:rPr sz="5100"/>
              <a:t> Formal social control is when official organizations use written rules and laws to control behaviour, with set punishments for breaking them.</a:t>
            </a:r>
            <a:endParaRPr sz="5100"/>
          </a:p>
          <a:p>
            <a:pPr marL="0" indent="0" defTabSz="457200">
              <a:spcBef>
                <a:spcPts val="0"/>
              </a:spcBef>
              <a:buSzTx/>
              <a:buNone/>
              <a:defRPr sz="1200">
                <a:solidFill>
                  <a:srgbClr val="000000"/>
                </a:solidFill>
                <a:latin typeface="Times Roman"/>
                <a:ea typeface="Times Roman"/>
                <a:cs typeface="Times Roman"/>
                <a:sym typeface="Times Roman"/>
              </a:defRPr>
            </a:pPr>
            <a:r>
              <a:rPr sz="5100"/>
              <a:t>Eg.</a:t>
            </a:r>
            <a:r>
              <a:rPr b="1" sz="5100">
                <a:solidFill>
                  <a:schemeClr val="accent5">
                    <a:satOff val="3041"/>
                    <a:lumOff val="6293"/>
                  </a:schemeClr>
                </a:solidFill>
              </a:rPr>
              <a:t>Getting a speeding ticket</a:t>
            </a:r>
            <a:endParaRPr b="1" sz="5100">
              <a:solidFill>
                <a:schemeClr val="accent5">
                  <a:satOff val="3041"/>
                  <a:lumOff val="6293"/>
                </a:schemeClr>
              </a:solidFill>
            </a:endParaRPr>
          </a:p>
          <a:p>
            <a:pPr marL="0" indent="0" defTabSz="457200">
              <a:spcBef>
                <a:spcPts val="1200"/>
              </a:spcBef>
              <a:buSzTx/>
              <a:buNone/>
              <a:defRPr b="1" sz="1200">
                <a:solidFill>
                  <a:schemeClr val="accent5">
                    <a:satOff val="3041"/>
                    <a:lumOff val="6293"/>
                  </a:schemeClr>
                </a:solidFill>
                <a:latin typeface="Times Roman"/>
                <a:ea typeface="Times Roman"/>
                <a:cs typeface="Times Roman"/>
                <a:sym typeface="Times Roman"/>
              </a:defRPr>
            </a:pPr>
            <a:r>
              <a:rPr sz="5100"/>
              <a:t>Being fined for shoplifting</a:t>
            </a:r>
            <a:endParaRPr sz="5100"/>
          </a:p>
          <a:p>
            <a:pPr marL="0" indent="0" defTabSz="457200">
              <a:spcBef>
                <a:spcPts val="1200"/>
              </a:spcBef>
              <a:buSzTx/>
              <a:buNone/>
              <a:defRPr b="1" sz="1200">
                <a:solidFill>
                  <a:schemeClr val="accent5">
                    <a:satOff val="3041"/>
                    <a:lumOff val="6293"/>
                  </a:schemeClr>
                </a:solidFill>
                <a:latin typeface="Times Roman"/>
                <a:ea typeface="Times Roman"/>
                <a:cs typeface="Times Roman"/>
                <a:sym typeface="Times Roman"/>
              </a:defRPr>
            </a:pPr>
            <a:r>
              <a:rPr sz="5100"/>
              <a:t>School suspension</a:t>
            </a:r>
            <a:endParaRPr sz="5100"/>
          </a:p>
          <a:p>
            <a:pPr marL="0" indent="0" defTabSz="457200">
              <a:spcBef>
                <a:spcPts val="1200"/>
              </a:spcBef>
              <a:buSzTx/>
              <a:buNone/>
              <a:defRPr b="1" sz="1200">
                <a:solidFill>
                  <a:schemeClr val="accent5">
                    <a:satOff val="3041"/>
                    <a:lumOff val="6293"/>
                  </a:schemeClr>
                </a:solidFill>
                <a:latin typeface="Times Roman"/>
                <a:ea typeface="Times Roman"/>
                <a:cs typeface="Times Roman"/>
                <a:sym typeface="Times Roman"/>
              </a:defRPr>
            </a:pPr>
            <a:r>
              <a:rPr sz="5100"/>
              <a:t>Being fired from a job</a:t>
            </a:r>
            <a:endParaRPr sz="5100"/>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Deviance…"/>
          <p:cNvSpPr txBox="1"/>
          <p:nvPr>
            <p:ph type="ctrTitle"/>
          </p:nvPr>
        </p:nvSpPr>
        <p:spPr>
          <a:prstGeom prst="rect">
            <a:avLst/>
          </a:prstGeom>
        </p:spPr>
        <p:txBody>
          <a:bodyPr/>
          <a:lstStyle/>
          <a:p>
            <a:pPr defTabSz="440436">
              <a:tabLst>
                <a:tab pos="1422400" algn="l"/>
              </a:tabLst>
              <a:defRPr b="1" sz="8976">
                <a:effectLst>
                  <a:outerShdw sx="100000" sy="100000" kx="0" ky="0" algn="b" rotWithShape="0" blurRad="17272" dist="17272" dir="2700000">
                    <a:srgbClr val="FFFFFF">
                      <a:alpha val="50000"/>
                    </a:srgbClr>
                  </a:outerShdw>
                </a:effectLst>
              </a:defRPr>
            </a:pPr>
            <a:r>
              <a:t>Deviance</a:t>
            </a:r>
          </a:p>
          <a:p>
            <a:pPr defTabSz="440436">
              <a:tabLst>
                <a:tab pos="1422400" algn="l"/>
              </a:tabLst>
              <a:defRPr sz="8976">
                <a:effectLst>
                  <a:outerShdw sx="100000" sy="100000" kx="0" ky="0" algn="b" rotWithShape="0" blurRad="17272" dist="17272" dir="2700000">
                    <a:srgbClr val="FFFFFF">
                      <a:alpha val="50000"/>
                    </a:srgbClr>
                  </a:outerShdw>
                </a:effectLst>
              </a:defRPr>
            </a:pPr>
            <a:r>
              <a:t>When the behaviour goes against what society expects we call it deviance.</a:t>
            </a:r>
          </a:p>
        </p:txBody>
      </p:sp>
      <p:sp>
        <p:nvSpPr>
          <p:cNvPr id="159"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Informal Social Control"/>
          <p:cNvSpPr txBox="1"/>
          <p:nvPr>
            <p:ph type="title"/>
          </p:nvPr>
        </p:nvSpPr>
        <p:spPr>
          <a:prstGeom prst="rect">
            <a:avLst/>
          </a:prstGeom>
        </p:spPr>
        <p:txBody>
          <a:bodyPr/>
          <a:lstStyle/>
          <a:p>
            <a:pPr/>
            <a:r>
              <a:t>Informal Social Control</a:t>
            </a:r>
          </a:p>
        </p:txBody>
      </p:sp>
      <p:sp>
        <p:nvSpPr>
          <p:cNvPr id="214" name="Informal social control is the use of unwritten rules, social expectations, and everyday interactions to influence how people behave. It is enforced by people around us, rather than by official institutions.…"/>
          <p:cNvSpPr txBox="1"/>
          <p:nvPr>
            <p:ph type="body" idx="1"/>
          </p:nvPr>
        </p:nvSpPr>
        <p:spPr>
          <a:prstGeom prst="rect">
            <a:avLst/>
          </a:prstGeom>
        </p:spPr>
        <p:txBody>
          <a:bodyPr/>
          <a:lstStyle/>
          <a:p>
            <a:pPr marL="0" indent="0" defTabSz="457200">
              <a:spcBef>
                <a:spcPts val="1200"/>
              </a:spcBef>
              <a:buSzTx/>
              <a:buNone/>
              <a:defRPr b="1" sz="4500">
                <a:solidFill>
                  <a:srgbClr val="000000"/>
                </a:solidFill>
                <a:latin typeface="Times Roman"/>
                <a:ea typeface="Times Roman"/>
                <a:cs typeface="Times Roman"/>
                <a:sym typeface="Times Roman"/>
              </a:defRPr>
            </a:pPr>
            <a:r>
              <a:t>Informal social control</a:t>
            </a:r>
            <a:r>
              <a:rPr b="0"/>
              <a:t> is the use of </a:t>
            </a:r>
            <a:r>
              <a:t>unwritten rules, social expectations, and everyday interactions</a:t>
            </a:r>
            <a:r>
              <a:rPr b="0"/>
              <a:t> to influence how people behave. It is enforced by </a:t>
            </a:r>
            <a:r>
              <a:t>people around us</a:t>
            </a:r>
            <a:r>
              <a:rPr b="0"/>
              <a:t>, rather than by official institutions.</a:t>
            </a:r>
            <a:endParaRPr b="0"/>
          </a:p>
          <a:p>
            <a:pPr marL="0" indent="0" defTabSz="457200">
              <a:spcBef>
                <a:spcPts val="1200"/>
              </a:spcBef>
              <a:buSzTx/>
              <a:buNone/>
              <a:defRPr b="1" sz="4500">
                <a:solidFill>
                  <a:schemeClr val="accent5">
                    <a:satOff val="3041"/>
                    <a:lumOff val="6293"/>
                  </a:schemeClr>
                </a:solidFill>
                <a:latin typeface="Times Roman"/>
                <a:ea typeface="Times Roman"/>
                <a:cs typeface="Times Roman"/>
                <a:sym typeface="Times Roman"/>
              </a:defRPr>
            </a:pPr>
            <a:r>
              <a:t>Eg.Parents praising good behavior</a:t>
            </a:r>
          </a:p>
          <a:p>
            <a:pPr marL="0" indent="0" defTabSz="457200">
              <a:spcBef>
                <a:spcPts val="1200"/>
              </a:spcBef>
              <a:buSzTx/>
              <a:buNone/>
              <a:defRPr b="1" sz="5000">
                <a:solidFill>
                  <a:schemeClr val="accent5">
                    <a:satOff val="3041"/>
                    <a:lumOff val="6293"/>
                  </a:schemeClr>
                </a:solidFill>
                <a:latin typeface="Times Roman"/>
                <a:ea typeface="Times Roman"/>
                <a:cs typeface="Times Roman"/>
                <a:sym typeface="Times Roman"/>
              </a:defRPr>
            </a:pPr>
            <a:r>
              <a:t>Friends teasing someone for acting strangely</a:t>
            </a:r>
          </a:p>
          <a:p>
            <a:pPr marL="0" indent="0" defTabSz="457200">
              <a:spcBef>
                <a:spcPts val="1200"/>
              </a:spcBef>
              <a:buSzTx/>
              <a:buNone/>
              <a:defRPr b="1" sz="5000">
                <a:solidFill>
                  <a:schemeClr val="accent5">
                    <a:satOff val="3041"/>
                    <a:lumOff val="6293"/>
                  </a:schemeClr>
                </a:solidFill>
                <a:latin typeface="Times Roman"/>
                <a:ea typeface="Times Roman"/>
                <a:cs typeface="Times Roman"/>
                <a:sym typeface="Times Roman"/>
              </a:defRPr>
            </a:pPr>
            <a:r>
              <a:t>Feeling embarrassed after breaking a social rule</a:t>
            </a:r>
          </a:p>
          <a:p>
            <a:pPr marL="0" indent="0" defTabSz="457200">
              <a:spcBef>
                <a:spcPts val="1200"/>
              </a:spcBef>
              <a:buSzTx/>
              <a:buNone/>
              <a:defRPr b="1" sz="5000">
                <a:solidFill>
                  <a:schemeClr val="accent5">
                    <a:satOff val="3041"/>
                    <a:lumOff val="6293"/>
                  </a:schemeClr>
                </a:solidFill>
                <a:latin typeface="Times Roman"/>
                <a:ea typeface="Times Roman"/>
                <a:cs typeface="Times Roman"/>
                <a:sym typeface="Times Roman"/>
              </a:defRPr>
            </a:pPr>
            <a:r>
              <a:t>Peer pressure to fit in</a:t>
            </a:r>
          </a:p>
          <a:p>
            <a:pPr marL="0" indent="0" defTabSz="457200">
              <a:spcBef>
                <a:spcPts val="1200"/>
              </a:spcBef>
              <a:buSzTx/>
              <a:buNone/>
              <a:defRPr b="1" sz="4500">
                <a:solidFill>
                  <a:srgbClr val="000000"/>
                </a:solidFill>
                <a:latin typeface="Times Roman"/>
                <a:ea typeface="Times Roman"/>
                <a:cs typeface="Times Roman"/>
                <a:sym typeface="Times Roman"/>
              </a:defRPr>
            </a:pPr>
            <a:endParaRPr b="0"/>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18" name="A police officer gives someone a ticket.…"/>
          <p:cNvSpPr txBox="1"/>
          <p:nvPr>
            <p:ph type="title"/>
          </p:nvPr>
        </p:nvSpPr>
        <p:spPr>
          <a:prstGeom prst="rect">
            <a:avLst/>
          </a:prstGeom>
        </p:spPr>
        <p:txBody>
          <a:bodyPr/>
          <a:lstStyle/>
          <a:p>
            <a:pPr algn="l" defTabSz="457200">
              <a:tabLst/>
              <a:defRPr sz="7200">
                <a:solidFill>
                  <a:srgbClr val="000000"/>
                </a:solidFill>
                <a:effectLst/>
                <a:latin typeface="Times Roman"/>
                <a:ea typeface="Times Roman"/>
                <a:cs typeface="Times Roman"/>
                <a:sym typeface="Times Roman"/>
              </a:defRPr>
            </a:pPr>
            <a:r>
              <a:t>A police officer gives someone a ticket.</a:t>
            </a:r>
          </a:p>
          <a:p>
            <a:pPr algn="l" defTabSz="457200">
              <a:tabLst/>
              <a:defRPr sz="7200">
                <a:solidFill>
                  <a:srgbClr val="000000"/>
                </a:solidFill>
                <a:effectLst/>
                <a:latin typeface="Times Roman"/>
                <a:ea typeface="Times Roman"/>
                <a:cs typeface="Times Roman"/>
                <a:sym typeface="Times Roman"/>
              </a:defRPr>
            </a:pPr>
            <a:r>
              <a:t>Formal / Informal</a:t>
            </a:r>
          </a:p>
        </p:txBody>
      </p:sp>
      <p:sp>
        <p:nvSpPr>
          <p:cNvPr id="219" name="Formal"/>
          <p:cNvSpPr txBox="1"/>
          <p:nvPr>
            <p:ph type="body" sz="quarter" idx="1"/>
          </p:nvPr>
        </p:nvSpPr>
        <p:spPr>
          <a:prstGeom prst="rect">
            <a:avLst/>
          </a:prstGeom>
        </p:spPr>
        <p:txBody>
          <a:bodyPr/>
          <a:lstStyle/>
          <a:p>
            <a:pPr/>
            <a:r>
              <a:t>Formal</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22" name="Friends laugh at someone for cutting in line.…"/>
          <p:cNvSpPr txBox="1"/>
          <p:nvPr>
            <p:ph type="title"/>
          </p:nvPr>
        </p:nvSpPr>
        <p:spPr>
          <a:prstGeom prst="rect">
            <a:avLst/>
          </a:prstGeom>
        </p:spPr>
        <p:txBody>
          <a:bodyPr/>
          <a:lstStyle/>
          <a:p>
            <a:pPr algn="l" defTabSz="457200">
              <a:tabLst/>
              <a:defRPr sz="5200">
                <a:solidFill>
                  <a:srgbClr val="000000"/>
                </a:solidFill>
                <a:effectLst/>
                <a:latin typeface="Times Roman"/>
                <a:ea typeface="Times Roman"/>
                <a:cs typeface="Times Roman"/>
                <a:sym typeface="Times Roman"/>
              </a:defRPr>
            </a:pPr>
            <a:r>
              <a:t>Friends laugh at someone for cutting in line.</a:t>
            </a:r>
          </a:p>
          <a:p>
            <a:pPr algn="l" defTabSz="457200">
              <a:tabLst/>
              <a:defRPr sz="5200">
                <a:solidFill>
                  <a:srgbClr val="000000"/>
                </a:solidFill>
                <a:effectLst/>
                <a:latin typeface="Times Roman"/>
                <a:ea typeface="Times Roman"/>
                <a:cs typeface="Times Roman"/>
                <a:sym typeface="Times Roman"/>
              </a:defRPr>
            </a:pPr>
            <a:r>
              <a:t>Formal / Informal</a:t>
            </a:r>
          </a:p>
        </p:txBody>
      </p:sp>
      <p:sp>
        <p:nvSpPr>
          <p:cNvPr id="223" name="Informal"/>
          <p:cNvSpPr txBox="1"/>
          <p:nvPr>
            <p:ph type="body" sz="quarter" idx="1"/>
          </p:nvPr>
        </p:nvSpPr>
        <p:spPr>
          <a:prstGeom prst="rect">
            <a:avLst/>
          </a:prstGeom>
        </p:spPr>
        <p:txBody>
          <a:bodyPr/>
          <a:lstStyle/>
          <a:p>
            <a:pPr/>
            <a:r>
              <a:t>Informal</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26" name="A school suspends a student for fighting.…"/>
          <p:cNvSpPr txBox="1"/>
          <p:nvPr>
            <p:ph type="title"/>
          </p:nvPr>
        </p:nvSpPr>
        <p:spPr>
          <a:prstGeom prst="rect">
            <a:avLst/>
          </a:prstGeom>
        </p:spPr>
        <p:txBody>
          <a:bodyPr/>
          <a:lstStyle/>
          <a:p>
            <a:pPr algn="l" defTabSz="457200">
              <a:tabLst/>
              <a:defRPr sz="5800">
                <a:solidFill>
                  <a:srgbClr val="000000"/>
                </a:solidFill>
                <a:effectLst/>
                <a:latin typeface="Times Roman"/>
                <a:ea typeface="Times Roman"/>
                <a:cs typeface="Times Roman"/>
                <a:sym typeface="Times Roman"/>
              </a:defRPr>
            </a:pPr>
            <a:r>
              <a:t>A school suspends a student for fighting.</a:t>
            </a:r>
          </a:p>
          <a:p>
            <a:pPr algn="l" defTabSz="457200">
              <a:tabLst/>
              <a:defRPr sz="5800">
                <a:solidFill>
                  <a:srgbClr val="000000"/>
                </a:solidFill>
                <a:effectLst/>
                <a:latin typeface="Times Roman"/>
                <a:ea typeface="Times Roman"/>
                <a:cs typeface="Times Roman"/>
                <a:sym typeface="Times Roman"/>
              </a:defRPr>
            </a:pPr>
            <a:r>
              <a:t>Formal / Informal</a:t>
            </a:r>
          </a:p>
        </p:txBody>
      </p:sp>
      <p:sp>
        <p:nvSpPr>
          <p:cNvPr id="227" name="Formal"/>
          <p:cNvSpPr txBox="1"/>
          <p:nvPr>
            <p:ph type="body" sz="quarter" idx="1"/>
          </p:nvPr>
        </p:nvSpPr>
        <p:spPr>
          <a:prstGeom prst="rect">
            <a:avLst/>
          </a:prstGeom>
        </p:spPr>
        <p:txBody>
          <a:bodyPr/>
          <a:lstStyle/>
          <a:p>
            <a:pPr/>
            <a:r>
              <a:t>Formal</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30" name="Parents praise a child for cleaning their room.…"/>
          <p:cNvSpPr txBox="1"/>
          <p:nvPr>
            <p:ph type="title"/>
          </p:nvPr>
        </p:nvSpPr>
        <p:spPr>
          <a:prstGeom prst="rect">
            <a:avLst/>
          </a:prstGeom>
        </p:spPr>
        <p:txBody>
          <a:bodyPr/>
          <a:lstStyle/>
          <a:p>
            <a:pPr algn="l" defTabSz="457200">
              <a:tabLst/>
              <a:defRPr sz="5300">
                <a:solidFill>
                  <a:srgbClr val="000000"/>
                </a:solidFill>
                <a:effectLst/>
                <a:latin typeface="Times Roman"/>
                <a:ea typeface="Times Roman"/>
                <a:cs typeface="Times Roman"/>
                <a:sym typeface="Times Roman"/>
              </a:defRPr>
            </a:pPr>
            <a:r>
              <a:t>Parents praise a child for cleaning their room.</a:t>
            </a:r>
          </a:p>
          <a:p>
            <a:pPr algn="l" defTabSz="457200">
              <a:tabLst/>
              <a:defRPr sz="5300">
                <a:solidFill>
                  <a:srgbClr val="000000"/>
                </a:solidFill>
                <a:effectLst/>
                <a:latin typeface="Times Roman"/>
                <a:ea typeface="Times Roman"/>
                <a:cs typeface="Times Roman"/>
                <a:sym typeface="Times Roman"/>
              </a:defRPr>
            </a:pPr>
            <a:r>
              <a:t>Formal / Informal</a:t>
            </a:r>
          </a:p>
        </p:txBody>
      </p:sp>
      <p:sp>
        <p:nvSpPr>
          <p:cNvPr id="231" name="Informal"/>
          <p:cNvSpPr txBox="1"/>
          <p:nvPr>
            <p:ph type="body" sz="quarter" idx="1"/>
          </p:nvPr>
        </p:nvSpPr>
        <p:spPr>
          <a:prstGeom prst="rect">
            <a:avLst/>
          </a:prstGeom>
        </p:spPr>
        <p:txBody>
          <a:bodyPr/>
          <a:lstStyle/>
          <a:p>
            <a:pPr/>
            <a:r>
              <a:t>Informal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34" name="Formal social control uses written rules. T / F"/>
          <p:cNvSpPr txBox="1"/>
          <p:nvPr>
            <p:ph type="title"/>
          </p:nvPr>
        </p:nvSpPr>
        <p:spPr>
          <a:prstGeom prst="rect">
            <a:avLst/>
          </a:prstGeom>
        </p:spPr>
        <p:txBody>
          <a:bodyPr/>
          <a:lstStyle>
            <a:lvl1pPr algn="l" defTabSz="457200">
              <a:tabLst/>
              <a:defRPr sz="4500">
                <a:solidFill>
                  <a:srgbClr val="000000"/>
                </a:solidFill>
                <a:latin typeface="Times Roman"/>
                <a:ea typeface="Times Roman"/>
                <a:cs typeface="Times Roman"/>
                <a:sym typeface="Times Roman"/>
              </a:defRPr>
            </a:lvl1pPr>
          </a:lstStyle>
          <a:p>
            <a:pPr>
              <a:defRPr>
                <a:effectLst/>
              </a:defRPr>
            </a:pPr>
            <a:r>
              <a:t>Formal social control uses written rules. T / F</a:t>
            </a:r>
          </a:p>
        </p:txBody>
      </p:sp>
      <p:sp>
        <p:nvSpPr>
          <p:cNvPr id="235" name="True"/>
          <p:cNvSpPr txBox="1"/>
          <p:nvPr>
            <p:ph type="body" sz="quarter" idx="1"/>
          </p:nvPr>
        </p:nvSpPr>
        <p:spPr>
          <a:prstGeom prst="rect">
            <a:avLst/>
          </a:prstGeom>
        </p:spPr>
        <p:txBody>
          <a:bodyPr/>
          <a:lstStyle/>
          <a:p>
            <a:pPr/>
            <a:r>
              <a:t>True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38" name="Informal social control is enforced by police. T / F"/>
          <p:cNvSpPr txBox="1"/>
          <p:nvPr>
            <p:ph type="title"/>
          </p:nvPr>
        </p:nvSpPr>
        <p:spPr>
          <a:prstGeom prst="rect">
            <a:avLst/>
          </a:prstGeom>
        </p:spPr>
        <p:txBody>
          <a:bodyPr/>
          <a:lstStyle>
            <a:lvl1pPr algn="l" defTabSz="457200">
              <a:tabLst/>
              <a:defRPr sz="4400">
                <a:solidFill>
                  <a:srgbClr val="000000"/>
                </a:solidFill>
                <a:latin typeface="Times Roman"/>
                <a:ea typeface="Times Roman"/>
                <a:cs typeface="Times Roman"/>
                <a:sym typeface="Times Roman"/>
              </a:defRPr>
            </a:lvl1pPr>
          </a:lstStyle>
          <a:p>
            <a:pPr>
              <a:defRPr>
                <a:effectLst/>
              </a:defRPr>
            </a:pPr>
            <a:r>
              <a:t>Informal social control is enforced by police. T / F</a:t>
            </a:r>
          </a:p>
        </p:txBody>
      </p:sp>
      <p:sp>
        <p:nvSpPr>
          <p:cNvPr id="239" name="False"/>
          <p:cNvSpPr txBox="1"/>
          <p:nvPr>
            <p:ph type="body" sz="quarter" idx="1"/>
          </p:nvPr>
        </p:nvSpPr>
        <p:spPr>
          <a:prstGeom prst="rect">
            <a:avLst/>
          </a:prstGeom>
        </p:spPr>
        <p:txBody>
          <a:bodyPr/>
          <a:lstStyle/>
          <a:p>
            <a:pPr/>
            <a:r>
              <a:t>False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242" name="Praise can be a form of social control. T / F"/>
          <p:cNvSpPr txBox="1"/>
          <p:nvPr>
            <p:ph type="title"/>
          </p:nvPr>
        </p:nvSpPr>
        <p:spPr>
          <a:prstGeom prst="rect">
            <a:avLst/>
          </a:prstGeom>
        </p:spPr>
        <p:txBody>
          <a:bodyPr/>
          <a:lstStyle>
            <a:lvl1pPr algn="l" defTabSz="457200">
              <a:tabLst/>
              <a:defRPr sz="4600">
                <a:solidFill>
                  <a:srgbClr val="000000"/>
                </a:solidFill>
                <a:latin typeface="Times Roman"/>
                <a:ea typeface="Times Roman"/>
                <a:cs typeface="Times Roman"/>
                <a:sym typeface="Times Roman"/>
              </a:defRPr>
            </a:lvl1pPr>
          </a:lstStyle>
          <a:p>
            <a:pPr>
              <a:defRPr>
                <a:effectLst/>
              </a:defRPr>
            </a:pPr>
            <a:r>
              <a:t>Praise can be a form of social control. T / F</a:t>
            </a:r>
          </a:p>
        </p:txBody>
      </p:sp>
      <p:sp>
        <p:nvSpPr>
          <p:cNvPr id="243" name="True"/>
          <p:cNvSpPr txBox="1"/>
          <p:nvPr>
            <p:ph type="body" sz="quarter" idx="1"/>
          </p:nvPr>
        </p:nvSpPr>
        <p:spPr>
          <a:prstGeom prst="rect">
            <a:avLst/>
          </a:prstGeom>
        </p:spPr>
        <p:txBody>
          <a:bodyPr/>
          <a:lstStyle/>
          <a:p>
            <a:pPr/>
            <a:r>
              <a:t>True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Deviance: Crash Course Sociology #18" descr="Deviance: Crash Course Sociology #18"/>
          <p:cNvPicPr>
            <a:picLocks noChangeAspect="0"/>
          </p:cNvPicPr>
          <p:nvPr>
            <a:videoFile xmlns:mc="http://schemas.openxmlformats.org/markup-compatibility/2006" xmlns:aiw="http://developer.apple.com/namespaces/iwork" r:link="rId2" mc:Ignorable="aiw" aiw:title="Deviance: Crash Course Sociology #18" aiw:author="CrashCourse"/>
          </p:nvPr>
        </p:nvPicPr>
        <p:blipFill>
          <a:blip r:embed="rId3">
            <a:extLst/>
          </a:blip>
          <a:stretch>
            <a:fillRect/>
          </a:stretch>
        </p:blipFill>
        <p:spPr>
          <a:xfrm>
            <a:off x="2310015" y="641100"/>
            <a:ext cx="20463789" cy="1151088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4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45"/>
                </p:tgtEl>
              </p:cMediaNode>
            </p:video>
            <p:seq concurrent="1" prevAc="none" nextAc="seek">
              <p:cTn id="8" evtFilter="cancelBubble" nodeType="interactiveSeq" restart="whenNotActive" fill="hold">
                <p:stCondLst>
                  <p:cond delay="0" evt="onClick">
                    <p:tgtEl>
                      <p:spTgt spid="24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45"/>
                                        </p:tgtEl>
                                      </p:cBhvr>
                                    </p:cmd>
                                  </p:childTnLst>
                                </p:cTn>
                              </p:par>
                            </p:childTnLst>
                          </p:cTn>
                        </p:par>
                      </p:childTnLst>
                    </p:cTn>
                  </p:par>
                </p:childTnLst>
              </p:cTn>
              <p:nextCondLst>
                <p:cond delay="0" evt="onClick">
                  <p:tgtEl>
                    <p:spTgt spid="24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7208043" y="1116646"/>
            <a:ext cx="11468101" cy="7353301"/>
          </a:xfrm>
          <a:prstGeom prst="rect">
            <a:avLst/>
          </a:prstGeom>
        </p:spPr>
      </p:pic>
      <p:sp>
        <p:nvSpPr>
          <p:cNvPr id="162" name="Double-click to edit"/>
          <p:cNvSpPr txBox="1"/>
          <p:nvPr>
            <p:ph type="title"/>
          </p:nvPr>
        </p:nvSpPr>
        <p:spPr>
          <a:prstGeom prst="rect">
            <a:avLst/>
          </a:prstGeom>
        </p:spPr>
        <p:txBody>
          <a:bodyPr/>
          <a:lstStyle/>
          <a:p>
            <a:pPr/>
          </a:p>
        </p:txBody>
      </p:sp>
      <p:sp>
        <p:nvSpPr>
          <p:cNvPr id="163"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Watch and complete the video analysis"/>
          <p:cNvSpPr txBox="1"/>
          <p:nvPr>
            <p:ph type="ctrTitle"/>
          </p:nvPr>
        </p:nvSpPr>
        <p:spPr>
          <a:prstGeom prst="rect">
            <a:avLst/>
          </a:prstGeom>
        </p:spPr>
        <p:txBody>
          <a:bodyPr/>
          <a:lstStyle/>
          <a:p>
            <a:pPr/>
            <a:r>
              <a:t>Watch and complete the video analysis</a:t>
            </a:r>
          </a:p>
        </p:txBody>
      </p:sp>
      <p:sp>
        <p:nvSpPr>
          <p:cNvPr id="248"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 you think social change is possible without deviance? Explain."/>
          <p:cNvSpPr txBox="1"/>
          <p:nvPr>
            <p:ph type="ctrTitle"/>
          </p:nvPr>
        </p:nvSpPr>
        <p:spPr>
          <a:prstGeom prst="rect">
            <a:avLst/>
          </a:prstGeom>
        </p:spPr>
        <p:txBody>
          <a:bodyPr/>
          <a:lstStyle>
            <a:lvl1pPr algn="l" defTabSz="457200">
              <a:tabLst/>
              <a:defRPr sz="6500">
                <a:solidFill>
                  <a:srgbClr val="000000"/>
                </a:solidFill>
                <a:latin typeface="Times Roman"/>
                <a:ea typeface="Times Roman"/>
                <a:cs typeface="Times Roman"/>
                <a:sym typeface="Times Roman"/>
              </a:defRPr>
            </a:lvl1pPr>
          </a:lstStyle>
          <a:p>
            <a:pPr>
              <a:defRPr>
                <a:effectLst/>
              </a:defRPr>
            </a:pPr>
            <a:r>
              <a:t>Do you think social change is possible without deviance? Explain.</a:t>
            </a:r>
          </a:p>
        </p:txBody>
      </p:sp>
      <p:sp>
        <p:nvSpPr>
          <p:cNvPr id="251"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884752" y="2871152"/>
            <a:ext cx="8978901" cy="7975601"/>
          </a:xfrm>
          <a:prstGeom prst="rect">
            <a:avLst/>
          </a:prstGeom>
        </p:spPr>
      </p:pic>
      <p:sp>
        <p:nvSpPr>
          <p:cNvPr id="166" name="Subculture"/>
          <p:cNvSpPr txBox="1"/>
          <p:nvPr>
            <p:ph type="title"/>
          </p:nvPr>
        </p:nvSpPr>
        <p:spPr>
          <a:xfrm>
            <a:off x="2070100" y="2806700"/>
            <a:ext cx="11544301" cy="1987306"/>
          </a:xfrm>
          <a:prstGeom prst="rect">
            <a:avLst/>
          </a:prstGeom>
        </p:spPr>
        <p:txBody>
          <a:bodyPr/>
          <a:lstStyle/>
          <a:p>
            <a:pPr/>
            <a:r>
              <a:t>Subculture</a:t>
            </a:r>
          </a:p>
        </p:txBody>
      </p:sp>
      <p:sp>
        <p:nvSpPr>
          <p:cNvPr id="167" name="A small group within a society has its own values and beliefs that differs from the mainstream culture"/>
          <p:cNvSpPr txBox="1"/>
          <p:nvPr>
            <p:ph type="body" sz="quarter" idx="1"/>
          </p:nvPr>
        </p:nvSpPr>
        <p:spPr>
          <a:prstGeom prst="rect">
            <a:avLst/>
          </a:prstGeom>
        </p:spPr>
        <p:txBody>
          <a:bodyPr/>
          <a:lstStyle/>
          <a:p>
            <a:pPr/>
            <a:r>
              <a:t>A small group within a society has its own values and beliefs that differs from the mainstream culture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ypes of Deviance"/>
          <p:cNvSpPr txBox="1"/>
          <p:nvPr>
            <p:ph type="title"/>
          </p:nvPr>
        </p:nvSpPr>
        <p:spPr>
          <a:prstGeom prst="rect">
            <a:avLst/>
          </a:prstGeom>
        </p:spPr>
        <p:txBody>
          <a:bodyPr/>
          <a:lstStyle/>
          <a:p>
            <a:pPr/>
            <a:r>
              <a:t>Types of Deviance</a:t>
            </a:r>
          </a:p>
        </p:txBody>
      </p:sp>
      <p:sp>
        <p:nvSpPr>
          <p:cNvPr id="170" name="Positive deviance…"/>
          <p:cNvSpPr txBox="1"/>
          <p:nvPr>
            <p:ph type="body" idx="1"/>
          </p:nvPr>
        </p:nvSpPr>
        <p:spPr>
          <a:prstGeom prst="rect">
            <a:avLst/>
          </a:prstGeom>
        </p:spPr>
        <p:txBody>
          <a:bodyPr/>
          <a:lstStyle/>
          <a:p>
            <a:pPr>
              <a:buBlip>
                <a:blip r:embed="rId2"/>
              </a:buBlip>
            </a:pPr>
            <a:r>
              <a:t>Positive deviance</a:t>
            </a:r>
          </a:p>
          <a:p>
            <a:pPr>
              <a:buBlip>
                <a:blip r:embed="rId2"/>
              </a:buBlip>
            </a:pPr>
            <a:r>
              <a:t>Negative deviance</a:t>
            </a:r>
          </a:p>
          <a:p>
            <a:pPr>
              <a:buBlip>
                <a:blip r:embed="rId2"/>
              </a:buBlip>
            </a:pPr>
            <a:r>
              <a:t>Criminal deviance</a:t>
            </a:r>
          </a:p>
          <a:p>
            <a:pPr>
              <a:buBlip>
                <a:blip r:embed="rId2"/>
              </a:buBlip>
            </a:pPr>
            <a:r>
              <a:t>Non-criminal deviance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039729" y="3810000"/>
            <a:ext cx="8813801" cy="8331200"/>
          </a:xfrm>
          <a:prstGeom prst="rect">
            <a:avLst/>
          </a:prstGeom>
        </p:spPr>
      </p:pic>
      <p:sp>
        <p:nvSpPr>
          <p:cNvPr id="173" name="Positive Deviance"/>
          <p:cNvSpPr txBox="1"/>
          <p:nvPr>
            <p:ph type="title"/>
          </p:nvPr>
        </p:nvSpPr>
        <p:spPr>
          <a:prstGeom prst="rect">
            <a:avLst/>
          </a:prstGeom>
        </p:spPr>
        <p:txBody>
          <a:bodyPr/>
          <a:lstStyle/>
          <a:p>
            <a:pPr/>
            <a:r>
              <a:t>Positive Deviance</a:t>
            </a:r>
          </a:p>
        </p:txBody>
      </p:sp>
      <p:sp>
        <p:nvSpPr>
          <p:cNvPr id="174" name="You break social norms in a way that helps others or create social change.…"/>
          <p:cNvSpPr txBox="1"/>
          <p:nvPr>
            <p:ph type="body" sz="half" idx="1"/>
          </p:nvPr>
        </p:nvSpPr>
        <p:spPr>
          <a:prstGeom prst="rect">
            <a:avLst/>
          </a:prstGeom>
        </p:spPr>
        <p:txBody>
          <a:bodyPr/>
          <a:lstStyle/>
          <a:p>
            <a:pPr>
              <a:buBlip>
                <a:blip r:embed="rId3"/>
              </a:buBlip>
            </a:pPr>
            <a:r>
              <a:t>You break social norms in a way that helps others or create social change.</a:t>
            </a:r>
          </a:p>
          <a:p>
            <a:pPr>
              <a:buBlip>
                <a:blip r:embed="rId3"/>
              </a:buBlip>
            </a:pPr>
            <a:r>
              <a:t>Eg.Protesting unfair laws</a:t>
            </a:r>
          </a:p>
          <a:p>
            <a:pPr>
              <a:buBlip>
                <a:blip r:embed="rId3"/>
              </a:buBlip>
            </a:pPr>
            <a:r>
              <a:t>Speaking up against bullying</a:t>
            </a:r>
          </a:p>
          <a:p>
            <a:pPr>
              <a:buBlip>
                <a:blip r:embed="rId3"/>
              </a:buBlip>
            </a:pPr>
            <a:r>
              <a:t>Reporting cheating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039729" y="3810000"/>
            <a:ext cx="8813801" cy="8331200"/>
          </a:xfrm>
          <a:prstGeom prst="rect">
            <a:avLst/>
          </a:prstGeom>
        </p:spPr>
      </p:pic>
      <p:sp>
        <p:nvSpPr>
          <p:cNvPr id="177" name="Negative Deviance"/>
          <p:cNvSpPr txBox="1"/>
          <p:nvPr>
            <p:ph type="title"/>
          </p:nvPr>
        </p:nvSpPr>
        <p:spPr>
          <a:prstGeom prst="rect">
            <a:avLst/>
          </a:prstGeom>
        </p:spPr>
        <p:txBody>
          <a:bodyPr/>
          <a:lstStyle/>
          <a:p>
            <a:pPr/>
            <a:r>
              <a:t>Negative Deviance</a:t>
            </a:r>
          </a:p>
        </p:txBody>
      </p:sp>
      <p:sp>
        <p:nvSpPr>
          <p:cNvPr id="178" name="Breaking social norms in a way that harms people in the society…"/>
          <p:cNvSpPr txBox="1"/>
          <p:nvPr>
            <p:ph type="body" sz="half" idx="1"/>
          </p:nvPr>
        </p:nvSpPr>
        <p:spPr>
          <a:prstGeom prst="rect">
            <a:avLst/>
          </a:prstGeom>
        </p:spPr>
        <p:txBody>
          <a:bodyPr/>
          <a:lstStyle/>
          <a:p>
            <a:pPr>
              <a:buBlip>
                <a:blip r:embed="rId3"/>
              </a:buBlip>
            </a:pPr>
            <a:r>
              <a:t>Breaking social norms in a way that harms people in the society</a:t>
            </a:r>
          </a:p>
          <a:p>
            <a:pPr>
              <a:buBlip>
                <a:blip r:embed="rId3"/>
              </a:buBlip>
            </a:pPr>
            <a:r>
              <a:t>Eg. Stealing</a:t>
            </a:r>
          </a:p>
          <a:p>
            <a:pPr>
              <a:buBlip>
                <a:blip r:embed="rId3"/>
              </a:buBlip>
            </a:pPr>
            <a:r>
              <a:t>Vandalism</a:t>
            </a:r>
          </a:p>
          <a:p>
            <a:pPr>
              <a:buBlip>
                <a:blip r:embed="rId3"/>
              </a:buBlip>
            </a:pPr>
            <a:r>
              <a:t>Bullying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039729" y="3810000"/>
            <a:ext cx="8813801" cy="8331200"/>
          </a:xfrm>
          <a:prstGeom prst="rect">
            <a:avLst/>
          </a:prstGeom>
        </p:spPr>
      </p:pic>
      <p:sp>
        <p:nvSpPr>
          <p:cNvPr id="181" name="Criminal Deviance"/>
          <p:cNvSpPr txBox="1"/>
          <p:nvPr>
            <p:ph type="title"/>
          </p:nvPr>
        </p:nvSpPr>
        <p:spPr>
          <a:prstGeom prst="rect">
            <a:avLst/>
          </a:prstGeom>
        </p:spPr>
        <p:txBody>
          <a:bodyPr/>
          <a:lstStyle/>
          <a:p>
            <a:pPr/>
            <a:r>
              <a:t>Criminal Deviance</a:t>
            </a:r>
          </a:p>
        </p:txBody>
      </p:sp>
      <p:sp>
        <p:nvSpPr>
          <p:cNvPr id="182" name="Deviant behaviour that breaks the law and leads to legal punishment…"/>
          <p:cNvSpPr txBox="1"/>
          <p:nvPr>
            <p:ph type="body" sz="half" idx="1"/>
          </p:nvPr>
        </p:nvSpPr>
        <p:spPr>
          <a:prstGeom prst="rect">
            <a:avLst/>
          </a:prstGeom>
        </p:spPr>
        <p:txBody>
          <a:bodyPr/>
          <a:lstStyle/>
          <a:p>
            <a:pPr>
              <a:buBlip>
                <a:blip r:embed="rId3"/>
              </a:buBlip>
            </a:pPr>
            <a:r>
              <a:t>Deviant behaviour that breaks the law and leads to legal punishment</a:t>
            </a:r>
          </a:p>
          <a:p>
            <a:pPr>
              <a:buBlip>
                <a:blip r:embed="rId3"/>
              </a:buBlip>
            </a:pPr>
            <a:r>
              <a:t>Eg Robbery</a:t>
            </a:r>
          </a:p>
          <a:p>
            <a:pPr>
              <a:buBlip>
                <a:blip r:embed="rId3"/>
              </a:buBlip>
            </a:pPr>
            <a:r>
              <a:t>Assault</a:t>
            </a:r>
          </a:p>
          <a:p>
            <a:pPr>
              <a:buBlip>
                <a:blip r:embed="rId3"/>
              </a:buBlip>
            </a:pPr>
            <a:r>
              <a:t>Drug Trafficking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Low angle view of modern buildings under a bright sky" descr="Low angle view of modern buildings under a bright sky"/>
          <p:cNvPicPr>
            <a:picLocks noChangeAspect="0"/>
          </p:cNvPicPr>
          <p:nvPr>
            <p:ph type="pic" idx="21"/>
          </p:nvPr>
        </p:nvPicPr>
        <p:blipFill>
          <a:blip r:embed="rId2">
            <a:extLst/>
          </a:blip>
          <a:stretch>
            <a:fillRect/>
          </a:stretch>
        </p:blipFill>
        <p:spPr>
          <a:xfrm>
            <a:off x="13039729" y="3810000"/>
            <a:ext cx="8813801" cy="8331200"/>
          </a:xfrm>
          <a:prstGeom prst="rect">
            <a:avLst/>
          </a:prstGeom>
        </p:spPr>
      </p:pic>
      <p:sp>
        <p:nvSpPr>
          <p:cNvPr id="185" name="Non- Criminal Deviance"/>
          <p:cNvSpPr txBox="1"/>
          <p:nvPr>
            <p:ph type="title"/>
          </p:nvPr>
        </p:nvSpPr>
        <p:spPr>
          <a:prstGeom prst="rect">
            <a:avLst/>
          </a:prstGeom>
        </p:spPr>
        <p:txBody>
          <a:bodyPr/>
          <a:lstStyle/>
          <a:p>
            <a:pPr/>
            <a:r>
              <a:t>Non- Criminal Deviance</a:t>
            </a:r>
          </a:p>
        </p:txBody>
      </p:sp>
      <p:sp>
        <p:nvSpPr>
          <p:cNvPr id="186" name="Breaking social norms but it is not illegal…"/>
          <p:cNvSpPr txBox="1"/>
          <p:nvPr>
            <p:ph type="body" sz="half" idx="1"/>
          </p:nvPr>
        </p:nvSpPr>
        <p:spPr>
          <a:prstGeom prst="rect">
            <a:avLst/>
          </a:prstGeom>
        </p:spPr>
        <p:txBody>
          <a:bodyPr/>
          <a:lstStyle/>
          <a:p>
            <a:pPr>
              <a:buBlip>
                <a:blip r:embed="rId3"/>
              </a:buBlip>
            </a:pPr>
            <a:r>
              <a:t>Breaking social norms but it is not illegal</a:t>
            </a:r>
          </a:p>
          <a:p>
            <a:pPr>
              <a:buBlip>
                <a:blip r:embed="rId3"/>
              </a:buBlip>
            </a:pPr>
            <a:r>
              <a:t>Eg.Wearing pajamas to school</a:t>
            </a:r>
          </a:p>
          <a:p>
            <a:pPr>
              <a:buBlip>
                <a:blip r:embed="rId3"/>
              </a:buBlip>
            </a:pPr>
            <a:r>
              <a:t>Getting many piercings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inenBook">
  <a:themeElements>
    <a:clrScheme name="LinenBook">
      <a:dk1>
        <a:srgbClr val="000000"/>
      </a:dk1>
      <a:lt1>
        <a:srgbClr val="FFFFFF"/>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647700" rtl="0" fontAlgn="auto" latinLnBrk="0" hangingPunct="0">
          <a:lnSpc>
            <a:spcPct val="100000"/>
          </a:lnSpc>
          <a:spcBef>
            <a:spcPts val="7000"/>
          </a:spcBef>
          <a:spcAft>
            <a:spcPts val="0"/>
          </a:spcAft>
          <a:buClrTx/>
          <a:buSzTx/>
          <a:buFontTx/>
          <a:buNone/>
          <a:tabLst/>
          <a:defRPr b="0" baseline="0" cap="none" i="0" spc="0" strike="noStrike" sz="5600" u="none" kumimoji="0" normalizeH="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