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Characterization of Billy Weaver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From The Landlady by Roald Dahl</a:t>
            </a:r>
          </a:p>
          <a:p/>
          <a:p>
            <a:r>
              <a:t>Question: Who is Billy Weaver, and what kind of person is he?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Billy Weaver is a seventeen-year-old businessman who travels to Bath for work. He is new to the city and wants to find a nice, affordable place to stay.</a:t>
            </a:r>
          </a:p>
          <a:p/>
          <a:p>
            <a:r>
              <a:t>Question: What do we learn about Billy at the beginning of the story?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Physical Description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Dahl describes Billy as young, clean, and proper in his appearance. This shows that he wants to seem mature and professional.</a:t>
            </a:r>
          </a:p>
          <a:p/>
          <a:p>
            <a:r>
              <a:t>Question: What does Billy’s appearance tell us about his personality?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Personality Traits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Billy is polite and confident, but also quite naïve. He trusts the landlady quickly and ignores several warning signs about her strange behavior.</a:t>
            </a:r>
          </a:p>
          <a:p/>
          <a:p>
            <a:r>
              <a:t>Question: What actions or words show that Billy is naïve?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Thoughts and Feelings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At first, Billy is excited to find a cheap, cozy place to stay. Later, he becomes confused and uneasy as he realizes something is not right.</a:t>
            </a:r>
          </a:p>
          <a:p/>
          <a:p>
            <a:r>
              <a:t>Question: How do Billy’s feelings change throughout the story?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Actions and Behaviour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Billy notices there are no other guests and that the names in the guest book seem familiar, but he stays anyway. His trusting nature and inexperience lead him into danger.</a:t>
            </a:r>
          </a:p>
          <a:p/>
          <a:p>
            <a:r>
              <a:t>Question: What does Billy’s decision to stay reveal about him?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Character Type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Billy is a flat and static character because he does not change or learn from the situation before it is too late.</a:t>
            </a:r>
          </a:p>
          <a:p/>
          <a:p>
            <a:r>
              <a:t>Question: Is Billy a dynamic or static character? Explain.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Lesson / Theme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Through Billy's experience, Dahl teaches readers to be cautious and not to trust people too quickly, especially when something feels wrong.</a:t>
            </a:r>
          </a:p>
          <a:p/>
          <a:p>
            <a:r>
              <a:t>Question: What lesson can readers learn from Billy’s experience?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