
<file path=[Content_Types].xml><?xml version="1.0" encoding="utf-8"?>
<Types xmlns="http://schemas.openxmlformats.org/package/2006/content-types">
  <Default ContentType="image/jpeg" Extension="jp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tableStyles+xml" PartName="/ppt/tableStyles.xml"/>
  <Override ContentType="application/vnd.openxmlformats-officedocument.presentationml.viewProps+xml" PartName="/ppt/viewProps.xml"/>
  <Override ContentType="application/vnd.openxmlformats-officedocument.theme+xml" PartName="/ppt/theme/theme1.xml"/>
  <Override ContentType="application/vnd.openxmlformats-officedocument.theme+xml" PartName="/ppt/theme/theme2.xml"/>
  <Override ContentType="application/vnd.openxmlformats-package.core-properties+xml" PartName="/docProps/core.xml"/>
</Types>
</file>

<file path=_rels/.rels><?xml version="1.0" encoding="UTF-8" standalone="yes"?><Relationships xmlns="http://schemas.openxmlformats.org/package/2006/relationships"><Relationship Id="rId3" Target="ppt/presentation.xml" Type="http://schemas.openxmlformats.org/officeDocument/2006/relationships/officeDocument"/><Relationship Id="rId2" Target="docProps/core.xml" Type="http://schemas.openxmlformats.org/package/2006/relationships/metadata/core-properties"/><Relationship Id="rId1"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saveSubsetFonts="1" strictFirstAndLastChars="0">
  <p:sldMasterIdLst>
    <p:sldMasterId id="214748365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x="9144000" cy="5143500" type="screen16x9"/>
  <p:notesSz cx="6858000" cy="9144000"/>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d="100" n="99"/>
          <a:sy d="100" n="99"/>
        </p:scale>
        <p:origin x="546" y="84"/>
      </p:cViewPr>
      <p:guideLst/>
    </p:cSldViewPr>
  </p:slideViewPr>
  <p:notesTextViewPr>
    <p:cViewPr>
      <p:scale>
        <a:sx d="1" n="1"/>
        <a:sy d="1" n="1"/>
      </p:scale>
      <p:origin x="0" y="0"/>
    </p:cViewPr>
  </p:notesTextViewPr>
  <p:gridSpacing cx="76200" cy="76200"/>
</p:viewPr>
</file>

<file path=ppt/_rels/presentation.xml.rels><?xml version="1.0" encoding="UTF-8" standalone="yes"?><Relationships xmlns="http://schemas.openxmlformats.org/package/2006/relationships"><Relationship Id="rId17" Target="slides/slide11.xml" Type="http://schemas.openxmlformats.org/officeDocument/2006/relationships/slide"/><Relationship Id="rId16" Target="slides/slide10.xml" Type="http://schemas.openxmlformats.org/officeDocument/2006/relationships/slide"/><Relationship Id="rId15" Target="slides/slide9.xml" Type="http://schemas.openxmlformats.org/officeDocument/2006/relationships/slide"/><Relationship Id="rId14" Target="slides/slide8.xml" Type="http://schemas.openxmlformats.org/officeDocument/2006/relationships/slide"/><Relationship Id="rId13" Target="slides/slide7.xml" Type="http://schemas.openxmlformats.org/officeDocument/2006/relationships/slide"/><Relationship Id="rId12" Target="slides/slide6.xml" Type="http://schemas.openxmlformats.org/officeDocument/2006/relationships/slide"/><Relationship Id="rId11" Target="slides/slide5.xml" Type="http://schemas.openxmlformats.org/officeDocument/2006/relationships/slide"/><Relationship Id="rId9" Target="slides/slide3.xml" Type="http://schemas.openxmlformats.org/officeDocument/2006/relationships/slide"/><Relationship Id="rId10" Target="slides/slide4.xml" Type="http://schemas.openxmlformats.org/officeDocument/2006/relationships/slide"/><Relationship Id="rId8" Target="slides/slide2.xml" Type="http://schemas.openxmlformats.org/officeDocument/2006/relationships/slide"/><Relationship Id="rId7" Target="slides/slide1.xml" Type="http://schemas.openxmlformats.org/officeDocument/2006/relationships/slide"/><Relationship Id="rId6" Target="notesMasters/notesMaster1.xml" Type="http://schemas.openxmlformats.org/officeDocument/2006/relationships/notesMaster"/><Relationship Id="rId5" Target="slideMasters/slideMaster1.xml" Type="http://schemas.openxmlformats.org/officeDocument/2006/relationships/slideMaster"/><Relationship Id="rId4" Target="tableStyles.xml" Type="http://schemas.openxmlformats.org/officeDocument/2006/relationships/tableStyles"/><Relationship Id="rId3" Target="presProps.xml" Type="http://schemas.openxmlformats.org/officeDocument/2006/relationships/presProps"/><Relationship Id="rId2" Target="viewProps.xml" Type="http://schemas.openxmlformats.org/officeDocument/2006/relationships/viewProps"/><Relationship Id="rId1" Target="theme/theme1.xml" Type="http://schemas.openxmlformats.org/officeDocument/2006/relationships/theme"/></Relationships>
</file>

<file path=ppt/notesMasters/_rels/notesMaster1.xml.rels><?xml version="1.0" encoding="UTF-8" standalone="yes"?><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ChangeAspect="1" noGrp="1" noRot="1"/>
          </p:cNvSpPr>
          <p:nvPr>
            <p:ph idx="2" type="sldImg"/>
          </p:nvPr>
        </p:nvSpPr>
        <p:spPr>
          <a:xfrm>
            <a:off x="381300" y="685800"/>
            <a:ext cx="6096075" cy="3429000"/>
          </a:xfrm>
          <a:custGeom>
            <a:avLst/>
            <a:gdLst/>
            <a:ahLst/>
            <a:cxnLst/>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type="none" w="sm"/>
            <a:tailEnd len="sm" type="none" w="sm"/>
          </a:ln>
        </p:spPr>
      </p:sp>
      <p:sp>
        <p:nvSpPr>
          <p:cNvPr id="4" name="Google Shape;4;n"/>
          <p:cNvSpPr txBox="1">
            <a:spLocks noGrp="1"/>
          </p:cNvSpPr>
          <p:nvPr>
            <p:ph idx="1" type="body"/>
          </p:nvPr>
        </p:nvSpPr>
        <p:spPr>
          <a:xfrm>
            <a:off x="685800" y="4343400"/>
            <a:ext cx="5486400" cy="4114800"/>
          </a:xfrm>
          <a:prstGeom prst="rect">
            <a:avLst/>
          </a:prstGeom>
          <a:noFill/>
          <a:ln>
            <a:noFill/>
          </a:ln>
        </p:spPr>
        <p:txBody>
          <a:bodyPr anchor="t" anchorCtr="0" bIns="91425" lIns="91425" numCol="1" rIns="91425" spcFirstLastPara="1" tIns="91425" wrap="square">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a:endParaRPr/>
          </a:p>
        </p:txBody>
      </p:sp>
    </p:spTree>
  </p:cSld>
  <p:clrMap accent1="accent1" accent2="accent2" accent3="accent3" accent4="accent4" accent5="accent5" accent6="accent6" bg1="lt1" bg2="dk2" folHlink="folHlink" hlink="hlink" tx1="dk1" tx2="lt2"/>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arget="../slides/slide1.xml" Type="http://schemas.openxmlformats.org/officeDocument/2006/relationships/slide"/><Relationship Id="rId1" Target="../notesMasters/notesMaster1.xml" Type="http://schemas.openxmlformats.org/officeDocument/2006/relationships/notesMaster"/></Relationships>
</file>

<file path=ppt/notesSlides/_rels/notesSlide10.xml.rels><?xml version="1.0" encoding="UTF-8" standalone="yes"?><Relationships xmlns="http://schemas.openxmlformats.org/package/2006/relationships"><Relationship Id="rId2" Target="../slides/slide10.xml" Type="http://schemas.openxmlformats.org/officeDocument/2006/relationships/slide"/><Relationship Id="rId1" Target="../notesMasters/notesMaster1.xml" Type="http://schemas.openxmlformats.org/officeDocument/2006/relationships/notesMaster"/></Relationships>
</file>

<file path=ppt/notesSlides/_rels/notesSlide11.xml.rels><?xml version="1.0" encoding="UTF-8" standalone="yes"?><Relationships xmlns="http://schemas.openxmlformats.org/package/2006/relationships"><Relationship Id="rId2" Target="../slides/slide11.xml" Type="http://schemas.openxmlformats.org/officeDocument/2006/relationships/slide"/><Relationship Id="rId1" Target="../notesMasters/notesMaster1.xml" Type="http://schemas.openxmlformats.org/officeDocument/2006/relationships/notesMaster"/></Relationships>
</file>

<file path=ppt/notesSlides/_rels/notesSlide2.xml.rels><?xml version="1.0" encoding="UTF-8" standalone="yes"?><Relationships xmlns="http://schemas.openxmlformats.org/package/2006/relationships"><Relationship Id="rId2" Target="../slides/slide2.xml" Type="http://schemas.openxmlformats.org/officeDocument/2006/relationships/slide"/><Relationship Id="rId1" Target="../notesMasters/notesMaster1.xml" Type="http://schemas.openxmlformats.org/officeDocument/2006/relationships/notesMaster"/></Relationships>
</file>

<file path=ppt/notesSlides/_rels/notesSlide3.xml.rels><?xml version="1.0" encoding="UTF-8" standalone="yes"?><Relationships xmlns="http://schemas.openxmlformats.org/package/2006/relationships"><Relationship Id="rId2" Target="../slides/slide3.xml" Type="http://schemas.openxmlformats.org/officeDocument/2006/relationships/slide"/><Relationship Id="rId1" Target="../notesMasters/notesMaster1.xml" Type="http://schemas.openxmlformats.org/officeDocument/2006/relationships/notesMaster"/></Relationships>
</file>

<file path=ppt/notesSlides/_rels/notesSlide4.xml.rels><?xml version="1.0" encoding="UTF-8" standalone="yes"?><Relationships xmlns="http://schemas.openxmlformats.org/package/2006/relationships"><Relationship Id="rId2" Target="../slides/slide4.xml" Type="http://schemas.openxmlformats.org/officeDocument/2006/relationships/slide"/><Relationship Id="rId1" Target="../notesMasters/notesMaster1.xml" Type="http://schemas.openxmlformats.org/officeDocument/2006/relationships/notesMaster"/></Relationships>
</file>

<file path=ppt/notesSlides/_rels/notesSlide5.xml.rels><?xml version="1.0" encoding="UTF-8" standalone="yes"?><Relationships xmlns="http://schemas.openxmlformats.org/package/2006/relationships"><Relationship Id="rId2" Target="../slides/slide5.xml" Type="http://schemas.openxmlformats.org/officeDocument/2006/relationships/slide"/><Relationship Id="rId1" Target="../notesMasters/notesMaster1.xml" Type="http://schemas.openxmlformats.org/officeDocument/2006/relationships/notesMaster"/></Relationships>
</file>

<file path=ppt/notesSlides/_rels/notesSlide6.xml.rels><?xml version="1.0" encoding="UTF-8" standalone="yes"?><Relationships xmlns="http://schemas.openxmlformats.org/package/2006/relationships"><Relationship Id="rId2" Target="../slides/slide6.xml" Type="http://schemas.openxmlformats.org/officeDocument/2006/relationships/slide"/><Relationship Id="rId1" Target="../notesMasters/notesMaster1.xml" Type="http://schemas.openxmlformats.org/officeDocument/2006/relationships/notesMaster"/></Relationships>
</file>

<file path=ppt/notesSlides/_rels/notesSlide7.xml.rels><?xml version="1.0" encoding="UTF-8" standalone="yes"?><Relationships xmlns="http://schemas.openxmlformats.org/package/2006/relationships"><Relationship Id="rId2" Target="../slides/slide7.xml" Type="http://schemas.openxmlformats.org/officeDocument/2006/relationships/slide"/><Relationship Id="rId1" Target="../notesMasters/notesMaster1.xml" Type="http://schemas.openxmlformats.org/officeDocument/2006/relationships/notesMaster"/></Relationships>
</file>

<file path=ppt/notesSlides/_rels/notesSlide8.xml.rels><?xml version="1.0" encoding="UTF-8" standalone="yes"?><Relationships xmlns="http://schemas.openxmlformats.org/package/2006/relationships"><Relationship Id="rId2" Target="../slides/slide8.xml" Type="http://schemas.openxmlformats.org/officeDocument/2006/relationships/slide"/><Relationship Id="rId1" Target="../notesMasters/notesMaster1.xml" Type="http://schemas.openxmlformats.org/officeDocument/2006/relationships/notesMaster"/></Relationships>
</file>

<file path=ppt/notesSlides/_rels/notesSlide9.xml.rels><?xml version="1.0" encoding="UTF-8" standalone="yes"?><Relationships xmlns="http://schemas.openxmlformats.org/package/2006/relationships"><Relationship Id="rId2" Target="../slides/slide9.xml" Type="http://schemas.openxmlformats.org/officeDocument/2006/relationships/slide"/><Relationship Id="rId1"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9"/>
        <p:cNvGrpSpPr/>
        <p:nvPr/>
      </p:nvGrpSpPr>
      <p:grpSpPr>
        <a:xfrm>
          <a:off x="0" y="0"/>
          <a:ext cx="0" cy="0"/>
          <a:chOff x="0" y="0"/>
          <a:chExt cx="0" cy="0"/>
        </a:xfrm>
      </p:grpSpPr>
      <p:sp>
        <p:nvSpPr>
          <p:cNvPr id="70" name="Google Shape;70;g2060707e9c_0_58: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71" name="Google Shape;71;g2060707e9c_0_58: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32"/>
        <p:cNvGrpSpPr/>
        <p:nvPr/>
      </p:nvGrpSpPr>
      <p:grpSpPr>
        <a:xfrm>
          <a:off x="0" y="0"/>
          <a:ext cx="0" cy="0"/>
          <a:chOff x="0" y="0"/>
          <a:chExt cx="0" cy="0"/>
        </a:xfrm>
      </p:grpSpPr>
      <p:sp>
        <p:nvSpPr>
          <p:cNvPr id="133" name="Google Shape;133;g20803ef531_0_16: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134" name="Google Shape;134;g20803ef531_0_16: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38"/>
        <p:cNvGrpSpPr/>
        <p:nvPr/>
      </p:nvGrpSpPr>
      <p:grpSpPr>
        <a:xfrm>
          <a:off x="0" y="0"/>
          <a:ext cx="0" cy="0"/>
          <a:chOff x="0" y="0"/>
          <a:chExt cx="0" cy="0"/>
        </a:xfrm>
      </p:grpSpPr>
      <p:sp>
        <p:nvSpPr>
          <p:cNvPr id="139" name="Google Shape;139;g20803ef531_0_22: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140" name="Google Shape;140;g20803ef531_0_22: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5"/>
        <p:cNvGrpSpPr/>
        <p:nvPr/>
      </p:nvGrpSpPr>
      <p:grpSpPr>
        <a:xfrm>
          <a:off x="0" y="0"/>
          <a:ext cx="0" cy="0"/>
          <a:chOff x="0" y="0"/>
          <a:chExt cx="0" cy="0"/>
        </a:xfrm>
      </p:grpSpPr>
      <p:sp>
        <p:nvSpPr>
          <p:cNvPr id="76" name="Google Shape;76;g2060707e9c_0_63: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77" name="Google Shape;77;g2060707e9c_0_63: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2"/>
        <p:cNvGrpSpPr/>
        <p:nvPr/>
      </p:nvGrpSpPr>
      <p:grpSpPr>
        <a:xfrm>
          <a:off x="0" y="0"/>
          <a:ext cx="0" cy="0"/>
          <a:chOff x="0" y="0"/>
          <a:chExt cx="0" cy="0"/>
        </a:xfrm>
      </p:grpSpPr>
      <p:sp>
        <p:nvSpPr>
          <p:cNvPr id="83" name="Google Shape;83;g2060707e9c_0_69: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84" name="Google Shape;84;g2060707e9c_0_69: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8"/>
        <p:cNvGrpSpPr/>
        <p:nvPr/>
      </p:nvGrpSpPr>
      <p:grpSpPr>
        <a:xfrm>
          <a:off x="0" y="0"/>
          <a:ext cx="0" cy="0"/>
          <a:chOff x="0" y="0"/>
          <a:chExt cx="0" cy="0"/>
        </a:xfrm>
      </p:grpSpPr>
      <p:sp>
        <p:nvSpPr>
          <p:cNvPr id="89" name="Google Shape;89;g2060707e9c_0_77: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90" name="Google Shape;90;g2060707e9c_0_77: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4"/>
        <p:cNvGrpSpPr/>
        <p:nvPr/>
      </p:nvGrpSpPr>
      <p:grpSpPr>
        <a:xfrm>
          <a:off x="0" y="0"/>
          <a:ext cx="0" cy="0"/>
          <a:chOff x="0" y="0"/>
          <a:chExt cx="0" cy="0"/>
        </a:xfrm>
      </p:grpSpPr>
      <p:sp>
        <p:nvSpPr>
          <p:cNvPr id="95" name="Google Shape;95;g2060707e9c_0_82: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96" name="Google Shape;96;g2060707e9c_0_82: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0"/>
        <p:cNvGrpSpPr/>
        <p:nvPr/>
      </p:nvGrpSpPr>
      <p:grpSpPr>
        <a:xfrm>
          <a:off x="0" y="0"/>
          <a:ext cx="0" cy="0"/>
          <a:chOff x="0" y="0"/>
          <a:chExt cx="0" cy="0"/>
        </a:xfrm>
      </p:grpSpPr>
      <p:sp>
        <p:nvSpPr>
          <p:cNvPr id="101" name="Google Shape;101;g2060707e9c_0_87: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102" name="Google Shape;102;g2060707e9c_0_87: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6"/>
        <p:cNvGrpSpPr/>
        <p:nvPr/>
      </p:nvGrpSpPr>
      <p:grpSpPr>
        <a:xfrm>
          <a:off x="0" y="0"/>
          <a:ext cx="0" cy="0"/>
          <a:chOff x="0" y="0"/>
          <a:chExt cx="0" cy="0"/>
        </a:xfrm>
      </p:grpSpPr>
      <p:sp>
        <p:nvSpPr>
          <p:cNvPr id="107" name="Google Shape;107;g2060707e9c_0_92: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108" name="Google Shape;108;g2060707e9c_0_92: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12"/>
        <p:cNvGrpSpPr/>
        <p:nvPr/>
      </p:nvGrpSpPr>
      <p:grpSpPr>
        <a:xfrm>
          <a:off x="0" y="0"/>
          <a:ext cx="0" cy="0"/>
          <a:chOff x="0" y="0"/>
          <a:chExt cx="0" cy="0"/>
        </a:xfrm>
      </p:grpSpPr>
      <p:sp>
        <p:nvSpPr>
          <p:cNvPr id="113" name="Google Shape;113;g20803ef531_0_0: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114" name="Google Shape;114;g20803ef531_0_0: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18"/>
        <p:cNvGrpSpPr/>
        <p:nvPr/>
      </p:nvGrpSpPr>
      <p:grpSpPr>
        <a:xfrm>
          <a:off x="0" y="0"/>
          <a:ext cx="0" cy="0"/>
          <a:chOff x="0" y="0"/>
          <a:chExt cx="0" cy="0"/>
        </a:xfrm>
      </p:grpSpPr>
      <p:sp>
        <p:nvSpPr>
          <p:cNvPr id="119" name="Google Shape;119;g20803ef531_0_5:notes"/>
          <p:cNvSpPr>
            <a:spLocks noChangeAspect="1" noGrp="1" noRot="1"/>
          </p:cNvSpPr>
          <p:nvPr>
            <p:ph idx="2" type="sldImg"/>
          </p:nvPr>
        </p:nvSpPr>
        <p:spPr>
          <a:xfrm>
            <a:off x="381000" y="685800"/>
            <a:ext cx="6096000" cy="3429000"/>
          </a:xfrm>
          <a:custGeom>
            <a:avLst/>
            <a:gdLst/>
            <a:ahLst/>
            <a:cxnLst/>
            <a:rect b="b" l="l" r="r" t="t"/>
            <a:pathLst>
              <a:path extrusionOk="0" h="120000" w="120000">
                <a:moveTo>
                  <a:pt x="0" y="0"/>
                </a:moveTo>
                <a:lnTo>
                  <a:pt x="120000" y="0"/>
                </a:lnTo>
                <a:lnTo>
                  <a:pt x="120000" y="120000"/>
                </a:lnTo>
                <a:lnTo>
                  <a:pt x="0" y="120000"/>
                </a:lnTo>
                <a:close/>
              </a:path>
            </a:pathLst>
          </a:custGeom>
        </p:spPr>
      </p:sp>
      <p:sp>
        <p:nvSpPr>
          <p:cNvPr id="120" name="Google Shape;120;g20803ef531_0_5:notes"/>
          <p:cNvSpPr txBox="1">
            <a:spLocks noGrp="1"/>
          </p:cNvSpPr>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anchor="ctr" anchorCtr="0" bIns="91425" lIns="91425" numCol="1" rIns="91425" spcFirstLastPara="1" tIns="91425" wrap="square">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flipH="1" rot="10800000">
            <a:off x="0" y="1686000"/>
            <a:ext cx="9144000" cy="34575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idx="1" type="body"/>
          </p:nvPr>
        </p:nvSpPr>
        <p:spPr>
          <a:xfrm>
            <a:off x="471900" y="1919075"/>
            <a:ext cx="8222100" cy="2710200"/>
          </a:xfrm>
          <a:prstGeom prst="rect">
            <a:avLst/>
          </a:prstGeom>
        </p:spPr>
        <p:txBody>
          <a:bodyPr anchor="t" anchorCtr="0" bIns="91425" lIns="91425" numCol="1" rIns="91425" spcFirstLastPara="1" tIns="91425" wrap="square">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a:endParaRPr/>
          </a:p>
        </p:txBody>
      </p:sp>
      <p:sp>
        <p:nvSpPr>
          <p:cNvPr id="23" name="Google Shape;23;p4"/>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flipH="1" rot="10800000">
            <a:off x="0" y="1686000"/>
            <a:ext cx="9144000" cy="34575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idx="1" type="body"/>
          </p:nvPr>
        </p:nvSpPr>
        <p:spPr>
          <a:xfrm>
            <a:off x="471900" y="1919075"/>
            <a:ext cx="3999900" cy="2710200"/>
          </a:xfrm>
          <a:prstGeom prst="rect">
            <a:avLst/>
          </a:prstGeom>
        </p:spPr>
        <p:txBody>
          <a:bodyPr anchor="t" anchorCtr="0" bIns="91425" lIns="91425" numCol="1" rIns="91425" spcFirstLastPara="1" tIns="91425" wrap="square">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a:endParaRPr/>
          </a:p>
        </p:txBody>
      </p:sp>
      <p:sp>
        <p:nvSpPr>
          <p:cNvPr id="29" name="Google Shape;29;p5"/>
          <p:cNvSpPr txBox="1">
            <a:spLocks noGrp="1"/>
          </p:cNvSpPr>
          <p:nvPr>
            <p:ph idx="2" type="body"/>
          </p:nvPr>
        </p:nvSpPr>
        <p:spPr>
          <a:xfrm>
            <a:off x="4694250" y="1919075"/>
            <a:ext cx="3999900" cy="2710200"/>
          </a:xfrm>
          <a:prstGeom prst="rect">
            <a:avLst/>
          </a:prstGeom>
        </p:spPr>
        <p:txBody>
          <a:bodyPr anchor="t" anchorCtr="0" bIns="91425" lIns="91425" numCol="1" rIns="91425" spcFirstLastPara="1" tIns="91425" wrap="square">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a:endParaRPr/>
          </a:p>
        </p:txBody>
      </p:sp>
      <p:sp>
        <p:nvSpPr>
          <p:cNvPr id="30" name="Google Shape;30;p5"/>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flipH="1" rot="10800000">
            <a:off x="0" y="656400"/>
            <a:ext cx="9144000" cy="44871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anchor="ctr" anchorCtr="0" bIns="91425" lIns="91425" numCol="1" rIns="91425" spcFirstLastPara="1" tIns="91425" wrap="square">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flipH="1" rot="10800000">
            <a:off x="3276600" y="25"/>
            <a:ext cx="5867400" cy="51435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anchor="b" anchorCtr="0" bIns="91425" lIns="91425" numCol="1" rIns="91425" spcFirstLastPara="1" tIns="91425" wrap="square">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idx="1" type="body"/>
          </p:nvPr>
        </p:nvSpPr>
        <p:spPr>
          <a:xfrm>
            <a:off x="226075" y="1465800"/>
            <a:ext cx="2808000" cy="3163500"/>
          </a:xfrm>
          <a:prstGeom prst="rect">
            <a:avLst/>
          </a:prstGeom>
        </p:spPr>
        <p:txBody>
          <a:bodyPr anchor="t" anchorCtr="0" bIns="91425" lIns="91425" numCol="1" rIns="91425" spcFirstLastPara="1" tIns="91425" wrap="square">
            <a:noAutofit/>
          </a:bodyPr>
          <a:lstStyle>
            <a:lvl1pPr indent="-304800" lvl="0" marL="457200">
              <a:spcBef>
                <a:spcPts val="0"/>
              </a:spcBef>
              <a:spcAft>
                <a:spcPts val="0"/>
              </a:spcAft>
              <a:buClr>
                <a:schemeClr val="lt1"/>
              </a:buClr>
              <a:buSzPts val="1200"/>
              <a:buChar char="●"/>
              <a:defRPr sz="1200">
                <a:solidFill>
                  <a:schemeClr val="lt1"/>
                </a:solidFill>
              </a:defRPr>
            </a:lvl1pPr>
            <a:lvl2pPr indent="-304800" lvl="1" marL="914400">
              <a:spcBef>
                <a:spcPts val="1600"/>
              </a:spcBef>
              <a:spcAft>
                <a:spcPts val="0"/>
              </a:spcAft>
              <a:buClr>
                <a:schemeClr val="lt1"/>
              </a:buClr>
              <a:buSzPts val="1200"/>
              <a:buChar char="○"/>
              <a:defRPr sz="1200">
                <a:solidFill>
                  <a:schemeClr val="lt1"/>
                </a:solidFill>
              </a:defRPr>
            </a:lvl2pPr>
            <a:lvl3pPr indent="-304800" lvl="2" marL="1371600">
              <a:spcBef>
                <a:spcPts val="1600"/>
              </a:spcBef>
              <a:spcAft>
                <a:spcPts val="0"/>
              </a:spcAft>
              <a:buClr>
                <a:schemeClr val="lt1"/>
              </a:buClr>
              <a:buSzPts val="1200"/>
              <a:buChar char="■"/>
              <a:defRPr sz="1200">
                <a:solidFill>
                  <a:schemeClr val="lt1"/>
                </a:solidFill>
              </a:defRPr>
            </a:lvl3pPr>
            <a:lvl4pPr indent="-304800" lvl="3" marL="1828800">
              <a:spcBef>
                <a:spcPts val="1600"/>
              </a:spcBef>
              <a:spcAft>
                <a:spcPts val="0"/>
              </a:spcAft>
              <a:buClr>
                <a:schemeClr val="lt1"/>
              </a:buClr>
              <a:buSzPts val="1200"/>
              <a:buChar char="●"/>
              <a:defRPr sz="1200">
                <a:solidFill>
                  <a:schemeClr val="lt1"/>
                </a:solidFill>
              </a:defRPr>
            </a:lvl4pPr>
            <a:lvl5pPr indent="-304800" lvl="4" marL="2286000">
              <a:spcBef>
                <a:spcPts val="1600"/>
              </a:spcBef>
              <a:spcAft>
                <a:spcPts val="0"/>
              </a:spcAft>
              <a:buClr>
                <a:schemeClr val="lt1"/>
              </a:buClr>
              <a:buSzPts val="1200"/>
              <a:buChar char="○"/>
              <a:defRPr sz="1200">
                <a:solidFill>
                  <a:schemeClr val="lt1"/>
                </a:solidFill>
              </a:defRPr>
            </a:lvl5pPr>
            <a:lvl6pPr indent="-304800" lvl="5" marL="2743200">
              <a:spcBef>
                <a:spcPts val="1600"/>
              </a:spcBef>
              <a:spcAft>
                <a:spcPts val="0"/>
              </a:spcAft>
              <a:buClr>
                <a:schemeClr val="lt1"/>
              </a:buClr>
              <a:buSzPts val="1200"/>
              <a:buChar char="■"/>
              <a:defRPr sz="1200">
                <a:solidFill>
                  <a:schemeClr val="lt1"/>
                </a:solidFill>
              </a:defRPr>
            </a:lvl6pPr>
            <a:lvl7pPr indent="-304800" lvl="6" marL="3200400">
              <a:spcBef>
                <a:spcPts val="1600"/>
              </a:spcBef>
              <a:spcAft>
                <a:spcPts val="0"/>
              </a:spcAft>
              <a:buClr>
                <a:schemeClr val="lt1"/>
              </a:buClr>
              <a:buSzPts val="1200"/>
              <a:buChar char="●"/>
              <a:defRPr sz="1200">
                <a:solidFill>
                  <a:schemeClr val="lt1"/>
                </a:solidFill>
              </a:defRPr>
            </a:lvl7pPr>
            <a:lvl8pPr indent="-304800" lvl="7" marL="3657600">
              <a:spcBef>
                <a:spcPts val="1600"/>
              </a:spcBef>
              <a:spcAft>
                <a:spcPts val="0"/>
              </a:spcAft>
              <a:buClr>
                <a:schemeClr val="lt1"/>
              </a:buClr>
              <a:buSzPts val="1200"/>
              <a:buChar char="○"/>
              <a:defRPr sz="1200">
                <a:solidFill>
                  <a:schemeClr val="lt1"/>
                </a:solidFill>
              </a:defRPr>
            </a:lvl8pPr>
            <a:lvl9pPr indent="-304800" lvl="8" marL="411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anchor="ctr" anchorCtr="0" bIns="91425" lIns="91425" numCol="1" rIns="91425" spcFirstLastPara="1" tIns="91425" wrap="square">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anchor="b" anchorCtr="0" bIns="91425" lIns="91425" numCol="1" rIns="91425" spcFirstLastPara="1" tIns="91425" wrap="square">
            <a:noAutofit/>
          </a:bodyPr>
          <a:lstStyle>
            <a:lvl1pPr algn="ctr" lvl="0">
              <a:spcBef>
                <a:spcPts val="0"/>
              </a:spcBef>
              <a:spcAft>
                <a:spcPts val="0"/>
              </a:spcAft>
              <a:buClr>
                <a:schemeClr val="dk2"/>
              </a:buClr>
              <a:buSzPts val="4200"/>
              <a:buNone/>
              <a:defRPr sz="4200">
                <a:solidFill>
                  <a:schemeClr val="dk2"/>
                </a:solidFill>
              </a:defRPr>
            </a:lvl1pPr>
            <a:lvl2pPr algn="ctr" lvl="1">
              <a:spcBef>
                <a:spcPts val="0"/>
              </a:spcBef>
              <a:spcAft>
                <a:spcPts val="0"/>
              </a:spcAft>
              <a:buClr>
                <a:schemeClr val="dk2"/>
              </a:buClr>
              <a:buSzPts val="4200"/>
              <a:buNone/>
              <a:defRPr sz="4200">
                <a:solidFill>
                  <a:schemeClr val="dk2"/>
                </a:solidFill>
              </a:defRPr>
            </a:lvl2pPr>
            <a:lvl3pPr algn="ctr" lvl="2">
              <a:spcBef>
                <a:spcPts val="0"/>
              </a:spcBef>
              <a:spcAft>
                <a:spcPts val="0"/>
              </a:spcAft>
              <a:buClr>
                <a:schemeClr val="dk2"/>
              </a:buClr>
              <a:buSzPts val="4200"/>
              <a:buNone/>
              <a:defRPr sz="4200">
                <a:solidFill>
                  <a:schemeClr val="dk2"/>
                </a:solidFill>
              </a:defRPr>
            </a:lvl3pPr>
            <a:lvl4pPr algn="ctr" lvl="3">
              <a:spcBef>
                <a:spcPts val="0"/>
              </a:spcBef>
              <a:spcAft>
                <a:spcPts val="0"/>
              </a:spcAft>
              <a:buClr>
                <a:schemeClr val="dk2"/>
              </a:buClr>
              <a:buSzPts val="4200"/>
              <a:buNone/>
              <a:defRPr sz="4200">
                <a:solidFill>
                  <a:schemeClr val="dk2"/>
                </a:solidFill>
              </a:defRPr>
            </a:lvl4pPr>
            <a:lvl5pPr algn="ctr" lvl="4">
              <a:spcBef>
                <a:spcPts val="0"/>
              </a:spcBef>
              <a:spcAft>
                <a:spcPts val="0"/>
              </a:spcAft>
              <a:buClr>
                <a:schemeClr val="dk2"/>
              </a:buClr>
              <a:buSzPts val="4200"/>
              <a:buNone/>
              <a:defRPr sz="4200">
                <a:solidFill>
                  <a:schemeClr val="dk2"/>
                </a:solidFill>
              </a:defRPr>
            </a:lvl5pPr>
            <a:lvl6pPr algn="ctr" lvl="5">
              <a:spcBef>
                <a:spcPts val="0"/>
              </a:spcBef>
              <a:spcAft>
                <a:spcPts val="0"/>
              </a:spcAft>
              <a:buClr>
                <a:schemeClr val="dk2"/>
              </a:buClr>
              <a:buSzPts val="4200"/>
              <a:buNone/>
              <a:defRPr sz="4200">
                <a:solidFill>
                  <a:schemeClr val="dk2"/>
                </a:solidFill>
              </a:defRPr>
            </a:lvl6pPr>
            <a:lvl7pPr algn="ctr" lvl="6">
              <a:spcBef>
                <a:spcPts val="0"/>
              </a:spcBef>
              <a:spcAft>
                <a:spcPts val="0"/>
              </a:spcAft>
              <a:buClr>
                <a:schemeClr val="dk2"/>
              </a:buClr>
              <a:buSzPts val="4200"/>
              <a:buNone/>
              <a:defRPr sz="4200">
                <a:solidFill>
                  <a:schemeClr val="dk2"/>
                </a:solidFill>
              </a:defRPr>
            </a:lvl7pPr>
            <a:lvl8pPr algn="ctr" lvl="7">
              <a:spcBef>
                <a:spcPts val="0"/>
              </a:spcBef>
              <a:spcAft>
                <a:spcPts val="0"/>
              </a:spcAft>
              <a:buClr>
                <a:schemeClr val="dk2"/>
              </a:buClr>
              <a:buSzPts val="4200"/>
              <a:buNone/>
              <a:defRPr sz="4200">
                <a:solidFill>
                  <a:schemeClr val="dk2"/>
                </a:solidFill>
              </a:defRPr>
            </a:lvl8pPr>
            <a:lvl9pPr algn="ctr" lvl="8">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idx="1" type="subTitle"/>
          </p:nvPr>
        </p:nvSpPr>
        <p:spPr>
          <a:xfrm>
            <a:off x="265500" y="2779467"/>
            <a:ext cx="4045200" cy="1235100"/>
          </a:xfrm>
          <a:prstGeom prst="rect">
            <a:avLst/>
          </a:prstGeom>
        </p:spPr>
        <p:txBody>
          <a:bodyPr anchor="t" anchorCtr="0" bIns="91425" lIns="91425" numCol="1" rIns="91425" spcFirstLastPara="1" tIns="91425" wrap="square">
            <a:noAutofit/>
          </a:bodyPr>
          <a:lstStyle>
            <a:lvl1pPr algn="ctr" lvl="0">
              <a:lnSpc>
                <a:spcPct val="100000"/>
              </a:lnSpc>
              <a:spcBef>
                <a:spcPts val="0"/>
              </a:spcBef>
              <a:spcAft>
                <a:spcPts val="0"/>
              </a:spcAft>
              <a:buSzPts val="2100"/>
              <a:buNone/>
              <a:defRPr sz="2100"/>
            </a:lvl1pPr>
            <a:lvl2pPr algn="ctr" lvl="1">
              <a:lnSpc>
                <a:spcPct val="100000"/>
              </a:lnSpc>
              <a:spcBef>
                <a:spcPts val="0"/>
              </a:spcBef>
              <a:spcAft>
                <a:spcPts val="0"/>
              </a:spcAft>
              <a:buSzPts val="2100"/>
              <a:buNone/>
              <a:defRPr sz="2100"/>
            </a:lvl2pPr>
            <a:lvl3pPr algn="ctr" lvl="2">
              <a:lnSpc>
                <a:spcPct val="100000"/>
              </a:lnSpc>
              <a:spcBef>
                <a:spcPts val="0"/>
              </a:spcBef>
              <a:spcAft>
                <a:spcPts val="0"/>
              </a:spcAft>
              <a:buSzPts val="2100"/>
              <a:buNone/>
              <a:defRPr sz="2100"/>
            </a:lvl3pPr>
            <a:lvl4pPr algn="ctr" lvl="3">
              <a:lnSpc>
                <a:spcPct val="100000"/>
              </a:lnSpc>
              <a:spcBef>
                <a:spcPts val="0"/>
              </a:spcBef>
              <a:spcAft>
                <a:spcPts val="0"/>
              </a:spcAft>
              <a:buSzPts val="2100"/>
              <a:buNone/>
              <a:defRPr sz="2100"/>
            </a:lvl4pPr>
            <a:lvl5pPr algn="ctr" lvl="4">
              <a:lnSpc>
                <a:spcPct val="100000"/>
              </a:lnSpc>
              <a:spcBef>
                <a:spcPts val="0"/>
              </a:spcBef>
              <a:spcAft>
                <a:spcPts val="0"/>
              </a:spcAft>
              <a:buSzPts val="2100"/>
              <a:buNone/>
              <a:defRPr sz="2100"/>
            </a:lvl5pPr>
            <a:lvl6pPr algn="ctr" lvl="5">
              <a:lnSpc>
                <a:spcPct val="100000"/>
              </a:lnSpc>
              <a:spcBef>
                <a:spcPts val="0"/>
              </a:spcBef>
              <a:spcAft>
                <a:spcPts val="0"/>
              </a:spcAft>
              <a:buSzPts val="2100"/>
              <a:buNone/>
              <a:defRPr sz="2100"/>
            </a:lvl6pPr>
            <a:lvl7pPr algn="ctr" lvl="6">
              <a:lnSpc>
                <a:spcPct val="100000"/>
              </a:lnSpc>
              <a:spcBef>
                <a:spcPts val="0"/>
              </a:spcBef>
              <a:spcAft>
                <a:spcPts val="0"/>
              </a:spcAft>
              <a:buSzPts val="2100"/>
              <a:buNone/>
              <a:defRPr sz="2100"/>
            </a:lvl7pPr>
            <a:lvl8pPr algn="ctr" lvl="7">
              <a:lnSpc>
                <a:spcPct val="100000"/>
              </a:lnSpc>
              <a:spcBef>
                <a:spcPts val="0"/>
              </a:spcBef>
              <a:spcAft>
                <a:spcPts val="0"/>
              </a:spcAft>
              <a:buSzPts val="2100"/>
              <a:buNone/>
              <a:defRPr sz="2100"/>
            </a:lvl8pPr>
            <a:lvl9pPr algn="ctr" lvl="8">
              <a:lnSpc>
                <a:spcPct val="100000"/>
              </a:lnSpc>
              <a:spcBef>
                <a:spcPts val="0"/>
              </a:spcBef>
              <a:spcAft>
                <a:spcPts val="0"/>
              </a:spcAft>
              <a:buSzPts val="2100"/>
              <a:buNone/>
              <a:defRPr sz="2100"/>
            </a:lvl9pPr>
          </a:lstStyle>
          <a:p>
            <a:endParaRPr/>
          </a:p>
        </p:txBody>
      </p:sp>
      <p:sp>
        <p:nvSpPr>
          <p:cNvPr id="50" name="Google Shape;50;p9"/>
          <p:cNvSpPr txBox="1">
            <a:spLocks noGrp="1"/>
          </p:cNvSpPr>
          <p:nvPr>
            <p:ph idx="2" type="body"/>
          </p:nvPr>
        </p:nvSpPr>
        <p:spPr>
          <a:xfrm>
            <a:off x="4939500" y="724200"/>
            <a:ext cx="3837000" cy="3695100"/>
          </a:xfrm>
          <a:prstGeom prst="rect">
            <a:avLst/>
          </a:prstGeom>
        </p:spPr>
        <p:txBody>
          <a:bodyPr anchor="ctr" anchorCtr="0" bIns="91425" lIns="91425" numCol="1" rIns="91425" spcFirstLastPara="1" tIns="91425" wrap="square">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flipH="1" rot="10800000">
            <a:off x="0" y="0"/>
            <a:ext cx="9144000" cy="4695900"/>
          </a:xfrm>
          <a:prstGeom prst="rect">
            <a:avLst/>
          </a:prstGeom>
          <a:solidFill>
            <a:schemeClr val="accent4"/>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54" name="Google Shape;54;p10"/>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endParaRPr/>
          </a:p>
        </p:txBody>
      </p:sp>
      <p:sp>
        <p:nvSpPr>
          <p:cNvPr id="55" name="Google Shape;55;p10"/>
          <p:cNvSpPr txBox="1">
            <a:spLocks noGrp="1"/>
          </p:cNvSpPr>
          <p:nvPr>
            <p:ph idx="1" type="body"/>
          </p:nvPr>
        </p:nvSpPr>
        <p:spPr>
          <a:xfrm>
            <a:off x="57150" y="4696825"/>
            <a:ext cx="8382000" cy="446700"/>
          </a:xfrm>
          <a:prstGeom prst="rect">
            <a:avLst/>
          </a:prstGeom>
        </p:spPr>
        <p:txBody>
          <a:bodyPr anchor="ctr" anchorCtr="0" bIns="91425" lIns="91425" numCol="1" rIns="91425" spcFirstLastPara="1" tIns="91425" wrap="square">
            <a:noAutofit/>
          </a:bodyPr>
          <a:lstStyle>
            <a:lvl1pPr indent="-228600" lvl="0" marL="4572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hasCustomPrompt="1" type="title"/>
          </p:nvPr>
        </p:nvSpPr>
        <p:spPr>
          <a:xfrm>
            <a:off x="475500" y="1258525"/>
            <a:ext cx="8222100" cy="1963500"/>
          </a:xfrm>
          <a:prstGeom prst="rect">
            <a:avLst/>
          </a:prstGeom>
        </p:spPr>
        <p:txBody>
          <a:bodyPr anchor="b" anchorCtr="0" bIns="91425" lIns="91425" numCol="1" rIns="91425" spcFirstLastPara="1" tIns="91425" wrap="square">
            <a:noAutofit/>
          </a:bodyPr>
          <a:lstStyle>
            <a:lvl1pPr algn="ctr" lvl="0">
              <a:spcBef>
                <a:spcPts val="0"/>
              </a:spcBef>
              <a:spcAft>
                <a:spcPts val="0"/>
              </a:spcAft>
              <a:buClr>
                <a:schemeClr val="dk2"/>
              </a:buClr>
              <a:buSzPts val="12000"/>
              <a:buNone/>
              <a:defRPr sz="12000">
                <a:solidFill>
                  <a:schemeClr val="dk2"/>
                </a:solidFill>
              </a:defRPr>
            </a:lvl1pPr>
            <a:lvl2pPr algn="ctr" lvl="1">
              <a:spcBef>
                <a:spcPts val="0"/>
              </a:spcBef>
              <a:spcAft>
                <a:spcPts val="0"/>
              </a:spcAft>
              <a:buClr>
                <a:schemeClr val="dk2"/>
              </a:buClr>
              <a:buSzPts val="12000"/>
              <a:buNone/>
              <a:defRPr sz="12000">
                <a:solidFill>
                  <a:schemeClr val="dk2"/>
                </a:solidFill>
              </a:defRPr>
            </a:lvl2pPr>
            <a:lvl3pPr algn="ctr" lvl="2">
              <a:spcBef>
                <a:spcPts val="0"/>
              </a:spcBef>
              <a:spcAft>
                <a:spcPts val="0"/>
              </a:spcAft>
              <a:buClr>
                <a:schemeClr val="dk2"/>
              </a:buClr>
              <a:buSzPts val="12000"/>
              <a:buNone/>
              <a:defRPr sz="12000">
                <a:solidFill>
                  <a:schemeClr val="dk2"/>
                </a:solidFill>
              </a:defRPr>
            </a:lvl3pPr>
            <a:lvl4pPr algn="ctr" lvl="3">
              <a:spcBef>
                <a:spcPts val="0"/>
              </a:spcBef>
              <a:spcAft>
                <a:spcPts val="0"/>
              </a:spcAft>
              <a:buClr>
                <a:schemeClr val="dk2"/>
              </a:buClr>
              <a:buSzPts val="12000"/>
              <a:buNone/>
              <a:defRPr sz="12000">
                <a:solidFill>
                  <a:schemeClr val="dk2"/>
                </a:solidFill>
              </a:defRPr>
            </a:lvl4pPr>
            <a:lvl5pPr algn="ctr" lvl="4">
              <a:spcBef>
                <a:spcPts val="0"/>
              </a:spcBef>
              <a:spcAft>
                <a:spcPts val="0"/>
              </a:spcAft>
              <a:buClr>
                <a:schemeClr val="dk2"/>
              </a:buClr>
              <a:buSzPts val="12000"/>
              <a:buNone/>
              <a:defRPr sz="12000">
                <a:solidFill>
                  <a:schemeClr val="dk2"/>
                </a:solidFill>
              </a:defRPr>
            </a:lvl5pPr>
            <a:lvl6pPr algn="ctr" lvl="5">
              <a:spcBef>
                <a:spcPts val="0"/>
              </a:spcBef>
              <a:spcAft>
                <a:spcPts val="0"/>
              </a:spcAft>
              <a:buClr>
                <a:schemeClr val="dk2"/>
              </a:buClr>
              <a:buSzPts val="12000"/>
              <a:buNone/>
              <a:defRPr sz="12000">
                <a:solidFill>
                  <a:schemeClr val="dk2"/>
                </a:solidFill>
              </a:defRPr>
            </a:lvl6pPr>
            <a:lvl7pPr algn="ctr" lvl="6">
              <a:spcBef>
                <a:spcPts val="0"/>
              </a:spcBef>
              <a:spcAft>
                <a:spcPts val="0"/>
              </a:spcAft>
              <a:buClr>
                <a:schemeClr val="dk2"/>
              </a:buClr>
              <a:buSzPts val="12000"/>
              <a:buNone/>
              <a:defRPr sz="12000">
                <a:solidFill>
                  <a:schemeClr val="dk2"/>
                </a:solidFill>
              </a:defRPr>
            </a:lvl7pPr>
            <a:lvl8pPr algn="ctr" lvl="7">
              <a:spcBef>
                <a:spcPts val="0"/>
              </a:spcBef>
              <a:spcAft>
                <a:spcPts val="0"/>
              </a:spcAft>
              <a:buClr>
                <a:schemeClr val="dk2"/>
              </a:buClr>
              <a:buSzPts val="12000"/>
              <a:buNone/>
              <a:defRPr sz="12000">
                <a:solidFill>
                  <a:schemeClr val="dk2"/>
                </a:solidFill>
              </a:defRPr>
            </a:lvl8pPr>
            <a:lvl9pPr algn="ctr" lvl="8">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idx="1" type="body"/>
          </p:nvPr>
        </p:nvSpPr>
        <p:spPr>
          <a:xfrm>
            <a:off x="475500" y="3304625"/>
            <a:ext cx="8222100" cy="1300800"/>
          </a:xfrm>
          <a:prstGeom prst="rect">
            <a:avLst/>
          </a:prstGeom>
        </p:spPr>
        <p:txBody>
          <a:bodyPr anchor="t" anchorCtr="0" bIns="91425" lIns="91425" numCol="1" rIns="91425" spcFirstLastPara="1" tIns="91425" wrap="square">
            <a:noAutofit/>
          </a:bodyPr>
          <a:lstStyle>
            <a:lvl1pPr algn="ctr" indent="-342900" lvl="0" marL="457200">
              <a:spcBef>
                <a:spcPts val="0"/>
              </a:spcBef>
              <a:spcAft>
                <a:spcPts val="0"/>
              </a:spcAft>
              <a:buSzPts val="1800"/>
              <a:buChar char="●"/>
              <a:defRPr/>
            </a:lvl1pPr>
            <a:lvl2pPr algn="ctr" indent="-317500" lvl="1" marL="914400">
              <a:spcBef>
                <a:spcPts val="1600"/>
              </a:spcBef>
              <a:spcAft>
                <a:spcPts val="0"/>
              </a:spcAft>
              <a:buSzPts val="1400"/>
              <a:buChar char="○"/>
              <a:defRPr/>
            </a:lvl2pPr>
            <a:lvl3pPr algn="ctr" indent="-317500" lvl="2" marL="1371600">
              <a:spcBef>
                <a:spcPts val="1600"/>
              </a:spcBef>
              <a:spcAft>
                <a:spcPts val="0"/>
              </a:spcAft>
              <a:buSzPts val="1400"/>
              <a:buChar char="■"/>
              <a:defRPr/>
            </a:lvl3pPr>
            <a:lvl4pPr algn="ctr" indent="-317500" lvl="3" marL="1828800">
              <a:spcBef>
                <a:spcPts val="1600"/>
              </a:spcBef>
              <a:spcAft>
                <a:spcPts val="0"/>
              </a:spcAft>
              <a:buSzPts val="1400"/>
              <a:buChar char="●"/>
              <a:defRPr/>
            </a:lvl4pPr>
            <a:lvl5pPr algn="ctr" indent="-317500" lvl="4" marL="2286000">
              <a:spcBef>
                <a:spcPts val="1600"/>
              </a:spcBef>
              <a:spcAft>
                <a:spcPts val="0"/>
              </a:spcAft>
              <a:buSzPts val="1400"/>
              <a:buChar char="○"/>
              <a:defRPr/>
            </a:lvl5pPr>
            <a:lvl6pPr algn="ctr" indent="-317500" lvl="5" marL="2743200">
              <a:spcBef>
                <a:spcPts val="1600"/>
              </a:spcBef>
              <a:spcAft>
                <a:spcPts val="0"/>
              </a:spcAft>
              <a:buSzPts val="1400"/>
              <a:buChar char="■"/>
              <a:defRPr/>
            </a:lvl6pPr>
            <a:lvl7pPr algn="ctr" indent="-317500" lvl="6" marL="3200400">
              <a:spcBef>
                <a:spcPts val="1600"/>
              </a:spcBef>
              <a:spcAft>
                <a:spcPts val="0"/>
              </a:spcAft>
              <a:buSzPts val="1400"/>
              <a:buChar char="●"/>
              <a:defRPr/>
            </a:lvl7pPr>
            <a:lvl8pPr algn="ctr" indent="-317500" lvl="7" marL="3657600">
              <a:spcBef>
                <a:spcPts val="1600"/>
              </a:spcBef>
              <a:spcAft>
                <a:spcPts val="0"/>
              </a:spcAft>
              <a:buSzPts val="1400"/>
              <a:buChar char="○"/>
              <a:defRPr/>
            </a:lvl8pPr>
            <a:lvl9pPr algn="ctr" indent="-317500" lvl="8" marL="4114800">
              <a:spcBef>
                <a:spcPts val="1600"/>
              </a:spcBef>
              <a:spcAft>
                <a:spcPts val="1600"/>
              </a:spcAft>
              <a:buSzPts val="1400"/>
              <a:buChar char="■"/>
              <a:defRPr/>
            </a:lvl9pPr>
          </a:lstStyle>
          <a:p>
            <a:endParaRPr/>
          </a:p>
        </p:txBody>
      </p:sp>
      <p:sp>
        <p:nvSpPr>
          <p:cNvPr id="60" name="Google Shape;60;p11"/>
          <p:cNvSpPr txBox="1">
            <a:spLocks noGrp="1"/>
          </p:cNvSpPr>
          <p:nvPr>
            <p:ph idx="12" type="sldNum"/>
          </p:nvPr>
        </p:nvSpPr>
        <p:spPr>
          <a:xfrm>
            <a:off x="8523541" y="4695623"/>
            <a:ext cx="548700" cy="393600"/>
          </a:xfrm>
          <a:prstGeom prst="rect">
            <a:avLst/>
          </a:prstGeom>
        </p:spPr>
        <p:txBody>
          <a:bodyPr anchor="ctr" anchorCtr="0" bIns="91425" lIns="91425" numCol="1" rIns="91425" spcFirstLastPara="1" tIns="91425" wrap="square">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arget="../slideLayouts/slideLayout10.xml" Type="http://schemas.openxmlformats.org/officeDocument/2006/relationships/slideLayout"/><Relationship Id="rId9" Target="../slideLayouts/slideLayout8.xml" Type="http://schemas.openxmlformats.org/officeDocument/2006/relationships/slideLayout"/><Relationship Id="rId10" Target="../slideLayouts/slideLayout9.xml" Type="http://schemas.openxmlformats.org/officeDocument/2006/relationships/slideLayout"/><Relationship Id="rId8" Target="../slideLayouts/slideLayout7.xml" Type="http://schemas.openxmlformats.org/officeDocument/2006/relationships/slideLayout"/><Relationship Id="rId7" Target="../slideLayouts/slideLayout6.xml" Type="http://schemas.openxmlformats.org/officeDocument/2006/relationships/slideLayout"/><Relationship Id="rId6" Target="../slideLayouts/slideLayout5.xml" Type="http://schemas.openxmlformats.org/officeDocument/2006/relationships/slideLayout"/><Relationship Id="rId5" Target="../slideLayouts/slideLayout4.xml" Type="http://schemas.openxmlformats.org/officeDocument/2006/relationships/slideLayout"/><Relationship Id="rId4" Target="../slideLayouts/slideLayout3.xml" Type="http://schemas.openxmlformats.org/officeDocument/2006/relationships/slideLayout"/><Relationship Id="rId3" Target="../slideLayouts/slideLayout2.xml" Type="http://schemas.openxmlformats.org/officeDocument/2006/relationships/slideLayout"/><Relationship Id="rId2" Target="../slideLayouts/slideLayout1.xml" Type="http://schemas.openxmlformats.org/officeDocument/2006/relationships/slideLayout"/><Relationship Id="rId1"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anchor="b" anchorCtr="0" bIns="91425" lIns="91425" numCol="1" rIns="91425" spcFirstLastPara="1" tIns="91425" wrap="square">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idx="1" type="body"/>
          </p:nvPr>
        </p:nvSpPr>
        <p:spPr>
          <a:xfrm>
            <a:off x="471900" y="1919075"/>
            <a:ext cx="8222100" cy="2710200"/>
          </a:xfrm>
          <a:prstGeom prst="rect">
            <a:avLst/>
          </a:prstGeom>
          <a:noFill/>
          <a:ln>
            <a:noFill/>
          </a:ln>
        </p:spPr>
        <p:txBody>
          <a:bodyPr anchor="t" anchorCtr="0" bIns="91425" lIns="91425" numCol="1" rIns="91425" spcFirstLastPara="1" tIns="91425" wrap="square">
            <a:noAutofit/>
          </a:bodyPr>
          <a:lstStyle>
            <a:lvl1pPr indent="-342900" lvl="0" marL="4572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idx="12" type="sldNum"/>
          </p:nvPr>
        </p:nvSpPr>
        <p:spPr>
          <a:xfrm>
            <a:off x="8523541" y="4695623"/>
            <a:ext cx="548700" cy="393600"/>
          </a:xfrm>
          <a:prstGeom prst="rect">
            <a:avLst/>
          </a:prstGeom>
          <a:noFill/>
          <a:ln>
            <a:noFill/>
          </a:ln>
        </p:spPr>
        <p:txBody>
          <a:bodyPr anchor="ctr" anchorCtr="0" bIns="91425" lIns="91425" numCol="1" rIns="91425" spcFirstLastPara="1" tIns="91425" wrap="square">
            <a:noAutofit/>
          </a:bodyPr>
          <a:lstStyle>
            <a:lvl1pPr algn="r" lvl="0">
              <a:buNone/>
              <a:defRPr sz="1000">
                <a:solidFill>
                  <a:schemeClr val="lt2"/>
                </a:solidFill>
                <a:latin typeface="Roboto"/>
                <a:ea typeface="Roboto"/>
                <a:cs typeface="Roboto"/>
                <a:sym typeface="Roboto"/>
              </a:defRPr>
            </a:lvl1pPr>
            <a:lvl2pPr algn="r" lvl="1">
              <a:buNone/>
              <a:defRPr sz="1000">
                <a:solidFill>
                  <a:schemeClr val="lt2"/>
                </a:solidFill>
                <a:latin typeface="Roboto"/>
                <a:ea typeface="Roboto"/>
                <a:cs typeface="Roboto"/>
                <a:sym typeface="Roboto"/>
              </a:defRPr>
            </a:lvl2pPr>
            <a:lvl3pPr algn="r" lvl="2">
              <a:buNone/>
              <a:defRPr sz="1000">
                <a:solidFill>
                  <a:schemeClr val="lt2"/>
                </a:solidFill>
                <a:latin typeface="Roboto"/>
                <a:ea typeface="Roboto"/>
                <a:cs typeface="Roboto"/>
                <a:sym typeface="Roboto"/>
              </a:defRPr>
            </a:lvl3pPr>
            <a:lvl4pPr algn="r" lvl="3">
              <a:buNone/>
              <a:defRPr sz="1000">
                <a:solidFill>
                  <a:schemeClr val="lt2"/>
                </a:solidFill>
                <a:latin typeface="Roboto"/>
                <a:ea typeface="Roboto"/>
                <a:cs typeface="Roboto"/>
                <a:sym typeface="Roboto"/>
              </a:defRPr>
            </a:lvl4pPr>
            <a:lvl5pPr algn="r" lvl="4">
              <a:buNone/>
              <a:defRPr sz="1000">
                <a:solidFill>
                  <a:schemeClr val="lt2"/>
                </a:solidFill>
                <a:latin typeface="Roboto"/>
                <a:ea typeface="Roboto"/>
                <a:cs typeface="Roboto"/>
                <a:sym typeface="Roboto"/>
              </a:defRPr>
            </a:lvl5pPr>
            <a:lvl6pPr algn="r" lvl="5">
              <a:buNone/>
              <a:defRPr sz="1000">
                <a:solidFill>
                  <a:schemeClr val="lt2"/>
                </a:solidFill>
                <a:latin typeface="Roboto"/>
                <a:ea typeface="Roboto"/>
                <a:cs typeface="Roboto"/>
                <a:sym typeface="Roboto"/>
              </a:defRPr>
            </a:lvl6pPr>
            <a:lvl7pPr algn="r" lvl="6">
              <a:buNone/>
              <a:defRPr sz="1000">
                <a:solidFill>
                  <a:schemeClr val="lt2"/>
                </a:solidFill>
                <a:latin typeface="Roboto"/>
                <a:ea typeface="Roboto"/>
                <a:cs typeface="Roboto"/>
                <a:sym typeface="Roboto"/>
              </a:defRPr>
            </a:lvl7pPr>
            <a:lvl8pPr algn="r" lvl="7">
              <a:buNone/>
              <a:defRPr sz="1000">
                <a:solidFill>
                  <a:schemeClr val="lt2"/>
                </a:solidFill>
                <a:latin typeface="Roboto"/>
                <a:ea typeface="Roboto"/>
                <a:cs typeface="Roboto"/>
                <a:sym typeface="Roboto"/>
              </a:defRPr>
            </a:lvl8pPr>
            <a:lvl9pPr algn="r" lvl="8">
              <a:buNone/>
              <a:defRPr sz="1000">
                <a:solidFill>
                  <a:schemeClr val="lt2"/>
                </a:solidFill>
                <a:latin typeface="Roboto"/>
                <a:ea typeface="Roboto"/>
                <a:cs typeface="Roboto"/>
                <a:sym typeface="Roboto"/>
              </a:defRPr>
            </a:lvl9pPr>
          </a:lstStyle>
          <a:p>
            <a:pPr algn="r" indent="0" lvl="0" marL="0" rtl="0">
              <a:spcBef>
                <a:spcPts val="0"/>
              </a:spcBef>
              <a:spcAft>
                <a:spcPts val="0"/>
              </a:spcAft>
              <a:buNone/>
            </a:pPr>
            <a:fld id="{00000000-1234-1234-1234-123412341234}" type="slidenum">
              <a:rPr altLang="en" lang="en"/>
              <a:t>‹#›</a:t>
            </a:fld>
            <a:endParaRPr/>
          </a:p>
        </p:txBody>
      </p:sp>
    </p:spTree>
  </p:cSld>
  <p:clrMap accent1="accent1" accent2="accent2" accent3="accent3" accent4="accent4" accent5="accent5" accent6="accent6" bg1="lt1" bg2="dk2" folHlink="folHlink" hlink="hlink" tx1="dk1" tx2="lt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arget="../notesSlides/notesSlide1.xml" Type="http://schemas.openxmlformats.org/officeDocument/2006/relationships/notesSlide"/><Relationship Id="rId1" Target="../slideLayouts/slideLayout2.xml" Type="http://schemas.openxmlformats.org/officeDocument/2006/relationships/slideLayout"/></Relationships>
</file>

<file path=ppt/slides/_rels/slide10.xml.rels><?xml version="1.0" encoding="UTF-8" standalone="yes"?><Relationships xmlns="http://schemas.openxmlformats.org/package/2006/relationships"><Relationship Id="rId3" Target="http://www.cbc.ca/sports/olympics/kreekspeak/most-effective-ways-to-boost-stress-tolerance-1.3396243" TargetMode="External" Type="http://schemas.openxmlformats.org/officeDocument/2006/relationships/hyperlink"/><Relationship Id="rId2" Target="../notesSlides/notesSlide10.xml" Type="http://schemas.openxmlformats.org/officeDocument/2006/relationships/notesSlide"/><Relationship Id="rId1" Target="../slideLayouts/slideLayout2.xml" Type="http://schemas.openxmlformats.org/officeDocument/2006/relationships/slideLayout"/></Relationships>
</file>

<file path=ppt/slides/_rels/slide11.xml.rels><?xml version="1.0" encoding="UTF-8" standalone="yes"?><Relationships xmlns="http://schemas.openxmlformats.org/package/2006/relationships"><Relationship Id="rId4" Target="../media/image3.jpg" Type="http://schemas.openxmlformats.org/officeDocument/2006/relationships/image"/><Relationship Id="rId3" Target="http://www.youtube.com/watch?v=RcGyVTAoXEU" TargetMode="External" Type="http://schemas.openxmlformats.org/officeDocument/2006/relationships/hyperlink"/><Relationship Id="rId2" Target="../notesSlides/notesSlide11.xml" Type="http://schemas.openxmlformats.org/officeDocument/2006/relationships/notesSlide"/><Relationship Id="rId1" Target="../slideLayouts/slideLayout5.xml" Type="http://schemas.openxmlformats.org/officeDocument/2006/relationships/slideLayout"/></Relationships>
</file>

<file path=ppt/slides/_rels/slide2.xml.rels><?xml version="1.0" encoding="UTF-8" standalone="yes"?><Relationships xmlns="http://schemas.openxmlformats.org/package/2006/relationships"><Relationship Id="rId2" Target="../notesSlides/notesSlide2.xml" Type="http://schemas.openxmlformats.org/officeDocument/2006/relationships/notesSlide"/><Relationship Id="rId1" Target="../slideLayouts/slideLayout3.xml" Type="http://schemas.openxmlformats.org/officeDocument/2006/relationships/slideLayout"/></Relationships>
</file>

<file path=ppt/slides/_rels/slide3.xml.rels><?xml version="1.0" encoding="UTF-8" standalone="yes"?><Relationships xmlns="http://schemas.openxmlformats.org/package/2006/relationships"><Relationship Id="rId3" Target="../media/image1.png" Type="http://schemas.openxmlformats.org/officeDocument/2006/relationships/image"/><Relationship Id="rId2" Target="../notesSlides/notesSlide3.xml" Type="http://schemas.openxmlformats.org/officeDocument/2006/relationships/notesSlide"/><Relationship Id="rId1" Target="../slideLayouts/slideLayout4.xml" Type="http://schemas.openxmlformats.org/officeDocument/2006/relationships/slideLayout"/></Relationships>
</file>

<file path=ppt/slides/_rels/slide4.xml.rels><?xml version="1.0" encoding="UTF-8" standalone="yes"?><Relationships xmlns="http://schemas.openxmlformats.org/package/2006/relationships"><Relationship Id="rId2" Target="../notesSlides/notesSlide4.xml" Type="http://schemas.openxmlformats.org/officeDocument/2006/relationships/notesSlide"/><Relationship Id="rId1" Target="../slideLayouts/slideLayout2.xml" Type="http://schemas.openxmlformats.org/officeDocument/2006/relationships/slideLayout"/></Relationships>
</file>

<file path=ppt/slides/_rels/slide5.xml.rels><?xml version="1.0" encoding="UTF-8" standalone="yes"?><Relationships xmlns="http://schemas.openxmlformats.org/package/2006/relationships"><Relationship Id="rId2" Target="../notesSlides/notesSlide5.xml" Type="http://schemas.openxmlformats.org/officeDocument/2006/relationships/notesSlide"/><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2" Target="../notesSlides/notesSlide6.xml" Type="http://schemas.openxmlformats.org/officeDocument/2006/relationships/notesSlide"/><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2" Target="../notesSlides/notesSlide7.xml" Type="http://schemas.openxmlformats.org/officeDocument/2006/relationships/notesSlid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2" Target="../notesSlides/notesSlide8.xml" Type="http://schemas.openxmlformats.org/officeDocument/2006/relationships/notesSlide"/><Relationship Id="rId1" Target="../slideLayouts/slideLayout2.xml" Type="http://schemas.openxmlformats.org/officeDocument/2006/relationships/slideLayout"/></Relationships>
</file>

<file path=ppt/slides/_rels/slide9.xml.rels><?xml version="1.0" encoding="UTF-8" standalone="yes"?><Relationships xmlns="http://schemas.openxmlformats.org/package/2006/relationships"><Relationship Id="rId4" Target="../media/image2.jpg" Type="http://schemas.openxmlformats.org/officeDocument/2006/relationships/image"/><Relationship Id="rId3" Target="http://www.youtube.com/watch?v=u7CXii3lH8U" TargetMode="External" Type="http://schemas.openxmlformats.org/officeDocument/2006/relationships/hyperlink"/><Relationship Id="rId2" Target="../notesSlides/notesSlide9.xml" Type="http://schemas.openxmlformats.org/officeDocument/2006/relationships/notesSlide"/><Relationship Id="rId1" Target="../slideLayouts/slideLayout3.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What is Stress?</a:t>
            </a:r>
            <a:endParaRPr/>
          </a:p>
        </p:txBody>
      </p:sp>
      <p:sp>
        <p:nvSpPr>
          <p:cNvPr id="74" name="Google Shape;74;p14"/>
          <p:cNvSpPr txBox="1">
            <a:spLocks noGrp="1"/>
          </p:cNvSpPr>
          <p:nvPr>
            <p:ph idx="1" type="body"/>
          </p:nvPr>
        </p:nvSpPr>
        <p:spPr>
          <a:xfrm>
            <a:off x="471900" y="1919075"/>
            <a:ext cx="8222100" cy="2710200"/>
          </a:xfrm>
          <a:prstGeom prst="rect">
            <a:avLst/>
          </a:prstGeom>
        </p:spPr>
        <p:txBody>
          <a:bodyPr anchor="t" anchorCtr="0" bIns="91425" lIns="91425" numCol="1" rIns="91425" spcFirstLastPara="1" tIns="91425" wrap="square">
            <a:noAutofit/>
          </a:bodyPr>
          <a:lstStyle/>
          <a:p>
            <a:pPr algn="l" indent="0" lvl="0" marL="0" rtl="0">
              <a:lnSpc>
                <a:spcPct val="100000"/>
              </a:lnSpc>
              <a:spcBef>
                <a:spcPts val="0"/>
              </a:spcBef>
              <a:spcAft>
                <a:spcPts val="0"/>
              </a:spcAft>
              <a:buNone/>
            </a:pPr>
            <a:r>
              <a:rPr altLang="en" lang="en">
                <a:solidFill>
                  <a:srgbClr val="000000"/>
                </a:solidFill>
                <a:latin typeface="Arial"/>
                <a:ea typeface="Arial"/>
                <a:cs typeface="Arial"/>
                <a:sym typeface="Arial"/>
              </a:rPr>
              <a:t>A state of tension experienced by individuals facing extraordinary demands, constraints or opportunities.</a:t>
            </a:r>
            <a:endParaRPr>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4"/>
          <p:cNvSpPr txBox="1">
            <a:spLocks noGrp="1"/>
          </p:cNvSpPr>
          <p:nvPr>
            <p:ph type="title"/>
          </p:nvPr>
        </p:nvSpPr>
        <p:spPr>
          <a:xfrm>
            <a:off x="357700" y="738725"/>
            <a:ext cx="85602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Most effective ways to boost stress tolerance</a:t>
            </a:r>
            <a:endParaRPr/>
          </a:p>
        </p:txBody>
      </p:sp>
      <p:sp>
        <p:nvSpPr>
          <p:cNvPr id="137" name="Google Shape;137;p24"/>
          <p:cNvSpPr txBox="1">
            <a:spLocks noGrp="1"/>
          </p:cNvSpPr>
          <p:nvPr>
            <p:ph idx="1" type="body"/>
          </p:nvPr>
        </p:nvSpPr>
        <p:spPr>
          <a:xfrm>
            <a:off x="471900" y="1919075"/>
            <a:ext cx="8222100" cy="27102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rPr altLang="en" lang="en" u="sng">
                <a:solidFill>
                  <a:schemeClr val="hlink"/>
                </a:solidFill>
                <a:hlinkClick r:id="rId3"/>
              </a:rPr>
              <a:t>http://www.cbc.ca/sports/olympics/kreekspeak/most-effective-ways-to-boost-stress-tolerance-1.3396243</a:t>
            </a:r>
            <a:endParaRPr/>
          </a:p>
          <a:p>
            <a:pPr algn="l" indent="0" lvl="0" marL="0" rtl="0">
              <a:spcBef>
                <a:spcPts val="1600"/>
              </a:spcBef>
              <a:spcAft>
                <a:spcPts val="16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5"/>
          <p:cNvSpPr txBox="1">
            <a:spLocks noGrp="1"/>
          </p:cNvSpPr>
          <p:nvPr>
            <p:ph type="title"/>
          </p:nvPr>
        </p:nvSpPr>
        <p:spPr>
          <a:xfrm>
            <a:off x="275428" y="86425"/>
            <a:ext cx="2808000" cy="9534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Make Stress your friend</a:t>
            </a:r>
            <a:endParaRPr/>
          </a:p>
        </p:txBody>
      </p:sp>
      <p:sp>
        <p:nvSpPr>
          <p:cNvPr id="143" name="Google Shape;143;p25"/>
          <p:cNvSpPr txBox="1">
            <a:spLocks noGrp="1"/>
          </p:cNvSpPr>
          <p:nvPr>
            <p:ph idx="1" type="body"/>
          </p:nvPr>
        </p:nvSpPr>
        <p:spPr>
          <a:xfrm>
            <a:off x="226075" y="962100"/>
            <a:ext cx="2808000" cy="3971700"/>
          </a:xfrm>
          <a:prstGeom prst="rect">
            <a:avLst/>
          </a:prstGeom>
        </p:spPr>
        <p:txBody>
          <a:bodyPr anchor="t" anchorCtr="0" bIns="91425" lIns="91425" numCol="1" rIns="91425" spcFirstLastPara="1" tIns="91425" wrap="square">
            <a:noAutofit/>
          </a:bodyPr>
          <a:lstStyle/>
          <a:p>
            <a:pPr algn="l" indent="-317500" lvl="0" marL="457200" rtl="0">
              <a:lnSpc>
                <a:spcPct val="100000"/>
              </a:lnSpc>
              <a:spcBef>
                <a:spcPts val="0"/>
              </a:spcBef>
              <a:spcAft>
                <a:spcPts val="0"/>
              </a:spcAft>
              <a:buClr>
                <a:srgbClr val="000000"/>
              </a:buClr>
              <a:buSzPts val="1400"/>
              <a:buFont typeface="Arial"/>
              <a:buAutoNum type="arabicPeriod"/>
            </a:pPr>
            <a:r>
              <a:rPr altLang="en" lang="en" sz="1400">
                <a:solidFill>
                  <a:srgbClr val="000000"/>
                </a:solidFill>
                <a:latin typeface="Arial"/>
                <a:ea typeface="Arial"/>
                <a:cs typeface="Arial"/>
                <a:sym typeface="Arial"/>
              </a:rPr>
              <a:t>What impact does believing stress is harmful for your health have on your mortality?</a:t>
            </a:r>
            <a:endParaRPr sz="1400">
              <a:solidFill>
                <a:srgbClr val="000000"/>
              </a:solidFill>
              <a:latin typeface="Arial"/>
              <a:ea typeface="Arial"/>
              <a:cs typeface="Arial"/>
              <a:sym typeface="Arial"/>
            </a:endParaRPr>
          </a:p>
          <a:p>
            <a:pPr algn="l" indent="-317500" lvl="0" marL="457200" rtl="0">
              <a:lnSpc>
                <a:spcPct val="100000"/>
              </a:lnSpc>
              <a:spcBef>
                <a:spcPts val="0"/>
              </a:spcBef>
              <a:spcAft>
                <a:spcPts val="0"/>
              </a:spcAft>
              <a:buClr>
                <a:srgbClr val="000000"/>
              </a:buClr>
              <a:buSzPts val="1400"/>
              <a:buFont typeface="Arial"/>
              <a:buAutoNum type="arabicPeriod"/>
            </a:pPr>
            <a:r>
              <a:rPr altLang="en" lang="en" sz="1400">
                <a:solidFill>
                  <a:srgbClr val="000000"/>
                </a:solidFill>
                <a:latin typeface="Arial"/>
                <a:ea typeface="Arial"/>
                <a:cs typeface="Arial"/>
                <a:sym typeface="Arial"/>
              </a:rPr>
              <a:t>What impact does believing stress is not harmful have on your mortality?</a:t>
            </a:r>
            <a:endParaRPr sz="1400">
              <a:solidFill>
                <a:srgbClr val="000000"/>
              </a:solidFill>
              <a:latin typeface="Arial"/>
              <a:ea typeface="Arial"/>
              <a:cs typeface="Arial"/>
              <a:sym typeface="Arial"/>
            </a:endParaRPr>
          </a:p>
          <a:p>
            <a:pPr algn="l" indent="-317500" lvl="0" marL="457200" rtl="0">
              <a:lnSpc>
                <a:spcPct val="100000"/>
              </a:lnSpc>
              <a:spcBef>
                <a:spcPts val="0"/>
              </a:spcBef>
              <a:spcAft>
                <a:spcPts val="0"/>
              </a:spcAft>
              <a:buClr>
                <a:srgbClr val="000000"/>
              </a:buClr>
              <a:buSzPts val="1400"/>
              <a:buFont typeface="Arial"/>
              <a:buAutoNum type="arabicPeriod"/>
            </a:pPr>
            <a:r>
              <a:rPr altLang="en" lang="en" sz="1400">
                <a:solidFill>
                  <a:srgbClr val="000000"/>
                </a:solidFill>
                <a:latin typeface="Arial"/>
                <a:ea typeface="Arial"/>
                <a:cs typeface="Arial"/>
                <a:sym typeface="Arial"/>
              </a:rPr>
              <a:t>Why/how can changing how you think about stress make you healthier?  How does your stress response change? </a:t>
            </a:r>
            <a:endParaRPr sz="1400">
              <a:solidFill>
                <a:srgbClr val="000000"/>
              </a:solidFill>
              <a:latin typeface="Arial"/>
              <a:ea typeface="Arial"/>
              <a:cs typeface="Arial"/>
              <a:sym typeface="Arial"/>
            </a:endParaRPr>
          </a:p>
          <a:p>
            <a:pPr algn="l" indent="-317500" lvl="0" marL="457200" rtl="0">
              <a:lnSpc>
                <a:spcPct val="100000"/>
              </a:lnSpc>
              <a:spcBef>
                <a:spcPts val="0"/>
              </a:spcBef>
              <a:spcAft>
                <a:spcPts val="0"/>
              </a:spcAft>
              <a:buClr>
                <a:srgbClr val="000000"/>
              </a:buClr>
              <a:buSzPts val="1400"/>
              <a:buFont typeface="Arial"/>
              <a:buAutoNum type="arabicPeriod"/>
            </a:pPr>
            <a:r>
              <a:rPr altLang="en" lang="en" sz="1400">
                <a:solidFill>
                  <a:srgbClr val="000000"/>
                </a:solidFill>
                <a:latin typeface="Arial"/>
                <a:ea typeface="Arial"/>
                <a:cs typeface="Arial"/>
                <a:sym typeface="Arial"/>
              </a:rPr>
              <a:t>What is the built in mechanism for stress does the body automatically have?</a:t>
            </a:r>
            <a:endParaRPr sz="1400"/>
          </a:p>
        </p:txBody>
      </p:sp>
      <p:pic>
        <p:nvPicPr>
          <p:cNvPr descr="Stress. It makes your heart pound, your breathing quicken and your forehead sweat. But while stress has been made into a public health enemy, new research suggests that stress may only be bad for you if you believe that to be the case. Psychologist Kelly McGonigal urges us to see stress as a positive, and introduces us to an unsung mechanism for stress reduction: reaching out to others.  TEDTalks is a daily video podcast of the best talks and performances from the TED Conference, where the world's leading thinkers and doers give the talk of their lives in 18 minutes (or less). Look for talks on Technology, Entertainment and Design -- plus science, business, global issues, the arts and much more. Find closed captions and translated subtitles in many languages at http://www.ted.com/translate  Follow TED news on Twitter: http://www.twitter.com/tednews Like TED on Facebook: https://www.facebook.com/TED  Subscribe to our channel: http://www.youtube.com/user/TEDtalksDirector" id="144" name="Google Shape;144;p25" title="How to make stress your friend | Kelly McGonigal">
            <a:hlinkClick r:id="rId3"/>
          </p:cNvPr>
          <p:cNvPicPr preferRelativeResize="0"/>
          <p:nvPr/>
        </p:nvPicPr>
        <p:blipFill>
          <a:blip r:embed="rId4">
            <a:alphaModFix/>
          </a:blip>
          <a:stretch>
            <a:fillRect/>
          </a:stretch>
        </p:blipFill>
        <p:spPr>
          <a:xfrm>
            <a:off x="3408450" y="511250"/>
            <a:ext cx="5490725" cy="4118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What causes Stress?</a:t>
            </a:r>
            <a:endParaRPr/>
          </a:p>
        </p:txBody>
      </p:sp>
      <p:sp>
        <p:nvSpPr>
          <p:cNvPr id="80" name="Google Shape;80;p15"/>
          <p:cNvSpPr txBox="1">
            <a:spLocks noGrp="1"/>
          </p:cNvSpPr>
          <p:nvPr>
            <p:ph idx="1" type="body"/>
          </p:nvPr>
        </p:nvSpPr>
        <p:spPr>
          <a:xfrm>
            <a:off x="471900" y="1919075"/>
            <a:ext cx="3999900" cy="2710200"/>
          </a:xfrm>
          <a:prstGeom prst="rect">
            <a:avLst/>
          </a:prstGeom>
        </p:spPr>
        <p:txBody>
          <a:bodyPr anchor="t" anchorCtr="0" bIns="91425" lIns="91425" numCol="1" rIns="91425" spcFirstLastPara="1" tIns="91425" wrap="square">
            <a:noAutofit/>
          </a:bodyPr>
          <a:lstStyle/>
          <a:p>
            <a:pPr algn="l" indent="0" lvl="0" marL="0" rtl="0">
              <a:lnSpc>
                <a:spcPct val="100000"/>
              </a:lnSpc>
              <a:spcBef>
                <a:spcPts val="0"/>
              </a:spcBef>
              <a:spcAft>
                <a:spcPts val="0"/>
              </a:spcAft>
              <a:buNone/>
            </a:pPr>
            <a:r>
              <a:rPr altLang="en" b="1" lang="en" sz="1800" u="sng">
                <a:solidFill>
                  <a:srgbClr val="000000"/>
                </a:solidFill>
                <a:latin typeface="Arial"/>
                <a:ea typeface="Arial"/>
                <a:cs typeface="Arial"/>
                <a:sym typeface="Arial"/>
              </a:rPr>
              <a:t>Work factors: </a:t>
            </a:r>
            <a:endParaRPr b="1" sz="1800" u="sng">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sz="1800">
                <a:solidFill>
                  <a:srgbClr val="000000"/>
                </a:solidFill>
                <a:latin typeface="Arial"/>
                <a:ea typeface="Arial"/>
                <a:cs typeface="Arial"/>
                <a:sym typeface="Arial"/>
              </a:rPr>
              <a:t>Long hours</a:t>
            </a:r>
            <a:endParaRPr sz="1800">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sz="1800">
                <a:solidFill>
                  <a:srgbClr val="000000"/>
                </a:solidFill>
                <a:latin typeface="Arial"/>
                <a:ea typeface="Arial"/>
                <a:cs typeface="Arial"/>
                <a:sym typeface="Arial"/>
              </a:rPr>
              <a:t>Excessive emails</a:t>
            </a:r>
            <a:endParaRPr sz="1800">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sz="1800">
                <a:solidFill>
                  <a:srgbClr val="000000"/>
                </a:solidFill>
                <a:latin typeface="Arial"/>
                <a:ea typeface="Arial"/>
                <a:cs typeface="Arial"/>
                <a:sym typeface="Arial"/>
              </a:rPr>
              <a:t>Unrealistic work deadlines</a:t>
            </a:r>
            <a:endParaRPr sz="1800">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sz="1800">
                <a:solidFill>
                  <a:srgbClr val="000000"/>
                </a:solidFill>
                <a:latin typeface="Arial"/>
                <a:ea typeface="Arial"/>
                <a:cs typeface="Arial"/>
                <a:sym typeface="Arial"/>
              </a:rPr>
              <a:t>Difficult bosses or coworkers </a:t>
            </a:r>
            <a:endParaRPr sz="1800">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sz="1800">
                <a:solidFill>
                  <a:srgbClr val="000000"/>
                </a:solidFill>
                <a:latin typeface="Arial"/>
                <a:ea typeface="Arial"/>
                <a:cs typeface="Arial"/>
                <a:sym typeface="Arial"/>
              </a:rPr>
              <a:t>Unwelcome or unfamiliar work</a:t>
            </a:r>
            <a:endParaRPr sz="1800">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sz="1200">
              <a:solidFill>
                <a:srgbClr val="000000"/>
              </a:solidFill>
              <a:latin typeface="Times New Roman"/>
              <a:ea typeface="Times New Roman"/>
              <a:cs typeface="Times New Roman"/>
              <a:sym typeface="Times New Roman"/>
            </a:endParaRPr>
          </a:p>
          <a:p>
            <a:pPr algn="l" indent="0" lvl="0" marL="0" rtl="0">
              <a:lnSpc>
                <a:spcPct val="100000"/>
              </a:lnSpc>
              <a:spcBef>
                <a:spcPts val="0"/>
              </a:spcBef>
              <a:spcAft>
                <a:spcPts val="0"/>
              </a:spcAft>
              <a:buNone/>
            </a:pPr>
            <a:endParaRPr/>
          </a:p>
        </p:txBody>
      </p:sp>
      <p:sp>
        <p:nvSpPr>
          <p:cNvPr id="81" name="Google Shape;81;p15"/>
          <p:cNvSpPr txBox="1">
            <a:spLocks noGrp="1"/>
          </p:cNvSpPr>
          <p:nvPr>
            <p:ph idx="2" type="body"/>
          </p:nvPr>
        </p:nvSpPr>
        <p:spPr>
          <a:xfrm>
            <a:off x="4471800" y="1919075"/>
            <a:ext cx="4222200" cy="2710200"/>
          </a:xfrm>
          <a:prstGeom prst="rect">
            <a:avLst/>
          </a:prstGeom>
        </p:spPr>
        <p:txBody>
          <a:bodyPr anchor="t" anchorCtr="0" bIns="91425" lIns="91425" numCol="1" rIns="91425" spcFirstLastPara="1" tIns="91425" wrap="square">
            <a:noAutofit/>
          </a:bodyPr>
          <a:lstStyle/>
          <a:p>
            <a:pPr algn="l" indent="0" lvl="0" marL="0" rtl="0">
              <a:lnSpc>
                <a:spcPct val="100000"/>
              </a:lnSpc>
              <a:spcBef>
                <a:spcPts val="0"/>
              </a:spcBef>
              <a:spcAft>
                <a:spcPts val="0"/>
              </a:spcAft>
              <a:buNone/>
            </a:pPr>
            <a:r>
              <a:rPr altLang="en" b="1" lang="en" sz="1800" u="sng">
                <a:solidFill>
                  <a:srgbClr val="000000"/>
                </a:solidFill>
                <a:latin typeface="Arial"/>
                <a:ea typeface="Arial"/>
                <a:cs typeface="Arial"/>
                <a:sym typeface="Arial"/>
              </a:rPr>
              <a:t>Personal factors:</a:t>
            </a:r>
            <a:endParaRPr b="1" sz="1800" u="sng">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sz="1800">
                <a:solidFill>
                  <a:srgbClr val="000000"/>
                </a:solidFill>
                <a:latin typeface="Arial"/>
                <a:ea typeface="Arial"/>
                <a:cs typeface="Arial"/>
                <a:sym typeface="Arial"/>
              </a:rPr>
              <a:t>Personality type (type A vs. type B)</a:t>
            </a:r>
            <a:endParaRPr sz="1800">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sz="1800">
                <a:solidFill>
                  <a:srgbClr val="000000"/>
                </a:solidFill>
                <a:latin typeface="Arial"/>
                <a:ea typeface="Arial"/>
                <a:cs typeface="Arial"/>
                <a:sym typeface="Arial"/>
              </a:rPr>
              <a:t>Individual needs (need for achievement, perfectionism, etc.)</a:t>
            </a:r>
            <a:endParaRPr sz="1800">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sz="1800">
                <a:solidFill>
                  <a:srgbClr val="000000"/>
                </a:solidFill>
                <a:latin typeface="Arial"/>
                <a:ea typeface="Arial"/>
                <a:cs typeface="Arial"/>
                <a:sym typeface="Arial"/>
              </a:rPr>
              <a:t>Personal capabilities</a:t>
            </a:r>
            <a:endParaRPr sz="1800">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sz="1800">
              <a:solidFill>
                <a:srgbClr val="000000"/>
              </a:solidFill>
              <a:latin typeface="Arial"/>
              <a:ea typeface="Arial"/>
              <a:cs typeface="Arial"/>
              <a:sym typeface="Arial"/>
            </a:endParaRPr>
          </a:p>
          <a:p>
            <a:pPr algn="l" indent="0" lvl="0" marL="0" rtl="0">
              <a:lnSpc>
                <a:spcPct val="100000"/>
              </a:lnSpc>
              <a:spcBef>
                <a:spcPts val="0"/>
              </a:spcBef>
              <a:spcAft>
                <a:spcPts val="0"/>
              </a:spcAft>
              <a:buNone/>
            </a:pPr>
            <a:r>
              <a:rPr altLang="en" b="1" lang="en" sz="1800" u="sng">
                <a:solidFill>
                  <a:srgbClr val="000000"/>
                </a:solidFill>
                <a:latin typeface="Arial"/>
                <a:ea typeface="Arial"/>
                <a:cs typeface="Arial"/>
                <a:sym typeface="Arial"/>
              </a:rPr>
              <a:t>Non-work factors:</a:t>
            </a:r>
            <a:endParaRPr b="1" sz="1800" u="sng">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sz="1800">
                <a:solidFill>
                  <a:srgbClr val="000000"/>
                </a:solidFill>
                <a:latin typeface="Arial"/>
                <a:ea typeface="Arial"/>
                <a:cs typeface="Arial"/>
                <a:sym typeface="Arial"/>
              </a:rPr>
              <a:t>Stressful life situations (family, economics, personal affairs)</a:t>
            </a:r>
            <a:endParaRPr sz="1800">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6"/>
          <p:cNvSpPr txBox="1">
            <a:spLocks noGrp="1"/>
          </p:cNvSpPr>
          <p:nvPr>
            <p:ph type="title"/>
          </p:nvPr>
        </p:nvSpPr>
        <p:spPr>
          <a:xfrm>
            <a:off x="98250" y="16350"/>
            <a:ext cx="8826600" cy="602700"/>
          </a:xfrm>
          <a:prstGeom prst="rect">
            <a:avLst/>
          </a:prstGeom>
        </p:spPr>
        <p:txBody>
          <a:bodyPr anchor="ctr" anchorCtr="0" bIns="91425" lIns="91425" numCol="1" rIns="91425" spcFirstLastPara="1" tIns="91425" wrap="square">
            <a:noAutofit/>
          </a:bodyPr>
          <a:lstStyle/>
          <a:p>
            <a:pPr algn="l" indent="0" lvl="0" marL="0" rtl="0">
              <a:spcBef>
                <a:spcPts val="0"/>
              </a:spcBef>
              <a:spcAft>
                <a:spcPts val="0"/>
              </a:spcAft>
              <a:buNone/>
            </a:pPr>
            <a:r>
              <a:rPr altLang="en" lang="en"/>
              <a:t>Stress vs Performance</a:t>
            </a:r>
            <a:endParaRPr/>
          </a:p>
        </p:txBody>
      </p:sp>
      <p:pic>
        <p:nvPicPr>
          <p:cNvPr id="87" name="Google Shape;87;p16"/>
          <p:cNvPicPr preferRelativeResize="0"/>
          <p:nvPr/>
        </p:nvPicPr>
        <p:blipFill>
          <a:blip r:embed="rId3">
            <a:alphaModFix/>
          </a:blip>
          <a:stretch>
            <a:fillRect/>
          </a:stretch>
        </p:blipFill>
        <p:spPr>
          <a:xfrm>
            <a:off x="1048425" y="771425"/>
            <a:ext cx="6561975" cy="40267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7"/>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Consequences of Stress</a:t>
            </a:r>
            <a:endParaRPr/>
          </a:p>
        </p:txBody>
      </p:sp>
      <p:sp>
        <p:nvSpPr>
          <p:cNvPr id="93" name="Google Shape;93;p17"/>
          <p:cNvSpPr txBox="1">
            <a:spLocks noGrp="1"/>
          </p:cNvSpPr>
          <p:nvPr>
            <p:ph idx="1" type="body"/>
          </p:nvPr>
        </p:nvSpPr>
        <p:spPr>
          <a:xfrm>
            <a:off x="259025" y="1919075"/>
            <a:ext cx="8435100" cy="2710200"/>
          </a:xfrm>
          <a:prstGeom prst="rect">
            <a:avLst/>
          </a:prstGeom>
        </p:spPr>
        <p:txBody>
          <a:bodyPr anchor="t" anchorCtr="0" bIns="91425" lIns="91425" numCol="1" rIns="91425" spcFirstLastPara="1" tIns="91425" wrap="square">
            <a:noAutofit/>
          </a:bodyPr>
          <a:lstStyle/>
          <a:p>
            <a:pPr algn="l" indent="-342900" lvl="0" marL="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Stress can be both constructive and destructive.</a:t>
            </a: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r>
              <a:rPr altLang="en" b="1" lang="en" u="sng">
                <a:solidFill>
                  <a:srgbClr val="000000"/>
                </a:solidFill>
                <a:latin typeface="Arial"/>
                <a:ea typeface="Arial"/>
                <a:cs typeface="Arial"/>
                <a:sym typeface="Arial"/>
              </a:rPr>
              <a:t>Constructive stress: </a:t>
            </a:r>
            <a:endParaRPr b="1" u="sng">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Stress that acts in a positive way for the individual/organization.</a:t>
            </a: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Stress that encourages increased effort, stimulates creativity and enhances diligence in one’s work while not overwhelming the individual</a:t>
            </a: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sz="1800">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8"/>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Consequences of Stress</a:t>
            </a:r>
            <a:endParaRPr/>
          </a:p>
        </p:txBody>
      </p:sp>
      <p:sp>
        <p:nvSpPr>
          <p:cNvPr id="99" name="Google Shape;99;p18"/>
          <p:cNvSpPr txBox="1">
            <a:spLocks noGrp="1"/>
          </p:cNvSpPr>
          <p:nvPr>
            <p:ph idx="1" type="body"/>
          </p:nvPr>
        </p:nvSpPr>
        <p:spPr>
          <a:xfrm>
            <a:off x="111000" y="1763850"/>
            <a:ext cx="8856300" cy="3219300"/>
          </a:xfrm>
          <a:prstGeom prst="rect">
            <a:avLst/>
          </a:prstGeom>
        </p:spPr>
        <p:txBody>
          <a:bodyPr anchor="t" anchorCtr="0" bIns="91425" lIns="91425" numCol="1" rIns="91425" spcFirstLastPara="1" tIns="91425" wrap="square">
            <a:noAutofit/>
          </a:bodyPr>
          <a:lstStyle/>
          <a:p>
            <a:pPr algn="l" indent="0" lvl="0" marL="0" rtl="0">
              <a:lnSpc>
                <a:spcPct val="100000"/>
              </a:lnSpc>
              <a:spcBef>
                <a:spcPts val="0"/>
              </a:spcBef>
              <a:spcAft>
                <a:spcPts val="0"/>
              </a:spcAft>
              <a:buNone/>
            </a:pPr>
            <a:r>
              <a:rPr altLang="en" b="1" lang="en" u="sng">
                <a:solidFill>
                  <a:srgbClr val="000000"/>
                </a:solidFill>
                <a:latin typeface="Arial"/>
                <a:ea typeface="Arial"/>
                <a:cs typeface="Arial"/>
                <a:sym typeface="Arial"/>
              </a:rPr>
              <a:t>Destructive stress:</a:t>
            </a:r>
            <a:endParaRPr b="1" u="sng">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Stress that is dysfunctional for the individual or the organization.</a:t>
            </a:r>
            <a:endParaRPr>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lang="en">
                <a:solidFill>
                  <a:srgbClr val="000000"/>
                </a:solidFill>
                <a:latin typeface="Arial"/>
                <a:ea typeface="Arial"/>
                <a:cs typeface="Arial"/>
                <a:sym typeface="Arial"/>
              </a:rPr>
              <a:t>It is intense or long-term stress that overloads and breaks down a person’s physical and mental systems</a:t>
            </a: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r>
              <a:rPr altLang="en" lang="en">
                <a:solidFill>
                  <a:srgbClr val="000000"/>
                </a:solidFill>
                <a:latin typeface="Arial"/>
                <a:ea typeface="Arial"/>
                <a:cs typeface="Arial"/>
                <a:sym typeface="Arial"/>
              </a:rPr>
              <a:t>Can lead to:</a:t>
            </a:r>
            <a:endParaRPr>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b="1" lang="en" sz="1800">
                <a:solidFill>
                  <a:srgbClr val="000000"/>
                </a:solidFill>
                <a:latin typeface="Arial"/>
                <a:ea typeface="Arial"/>
                <a:cs typeface="Arial"/>
                <a:sym typeface="Arial"/>
              </a:rPr>
              <a:t>Job burnout:</a:t>
            </a:r>
            <a:r>
              <a:rPr altLang="en" lang="en" sz="1800">
                <a:solidFill>
                  <a:srgbClr val="000000"/>
                </a:solidFill>
                <a:latin typeface="Arial"/>
                <a:ea typeface="Arial"/>
                <a:cs typeface="Arial"/>
                <a:sym typeface="Arial"/>
              </a:rPr>
              <a:t> a form of physical and mental exhaustion that can be incapacitating both personally and in respect to one’s work</a:t>
            </a:r>
            <a:r>
              <a:rPr altLang="en" lang="en">
                <a:solidFill>
                  <a:srgbClr val="000000"/>
                </a:solidFill>
                <a:latin typeface="Arial"/>
                <a:ea typeface="Arial"/>
                <a:cs typeface="Arial"/>
                <a:sym typeface="Arial"/>
              </a:rPr>
              <a:t>.</a:t>
            </a:r>
            <a:endParaRPr>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b="1" lang="en" sz="1800">
                <a:solidFill>
                  <a:srgbClr val="000000"/>
                </a:solidFill>
                <a:latin typeface="Arial"/>
                <a:ea typeface="Arial"/>
                <a:cs typeface="Arial"/>
                <a:sym typeface="Arial"/>
              </a:rPr>
              <a:t>Workplace rage:</a:t>
            </a:r>
            <a:r>
              <a:rPr altLang="en" lang="en" sz="1800">
                <a:solidFill>
                  <a:srgbClr val="000000"/>
                </a:solidFill>
                <a:latin typeface="Arial"/>
                <a:ea typeface="Arial"/>
                <a:cs typeface="Arial"/>
                <a:sym typeface="Arial"/>
              </a:rPr>
              <a:t> overtly aggressive behaviour toward co-workers and the work setting in general.</a:t>
            </a:r>
            <a:endParaRPr>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Char char="●"/>
            </a:pPr>
            <a:r>
              <a:rPr altLang="en" b="1" lang="en" sz="1800">
                <a:solidFill>
                  <a:srgbClr val="000000"/>
                </a:solidFill>
                <a:latin typeface="Arial"/>
                <a:ea typeface="Arial"/>
                <a:cs typeface="Arial"/>
                <a:sym typeface="Arial"/>
              </a:rPr>
              <a:t>Reduced resistance to disease</a:t>
            </a:r>
            <a:r>
              <a:rPr altLang="en" lang="en" sz="1800">
                <a:solidFill>
                  <a:srgbClr val="000000"/>
                </a:solidFill>
                <a:latin typeface="Arial"/>
                <a:ea typeface="Arial"/>
                <a:cs typeface="Arial"/>
                <a:sym typeface="Arial"/>
              </a:rPr>
              <a:t>, hypertension, ulcers, substance abuse, overeating, depression and muscle aches.</a:t>
            </a:r>
            <a:endParaRPr sz="1800">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sz="1800">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9"/>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Why should managers be concerned?</a:t>
            </a:r>
            <a:endParaRPr/>
          </a:p>
        </p:txBody>
      </p:sp>
      <p:sp>
        <p:nvSpPr>
          <p:cNvPr id="105" name="Google Shape;105;p19"/>
          <p:cNvSpPr txBox="1">
            <a:spLocks noGrp="1"/>
          </p:cNvSpPr>
          <p:nvPr>
            <p:ph idx="1" type="body"/>
          </p:nvPr>
        </p:nvSpPr>
        <p:spPr>
          <a:xfrm>
            <a:off x="111000" y="1628150"/>
            <a:ext cx="8856300" cy="3354900"/>
          </a:xfrm>
          <a:prstGeom prst="rect">
            <a:avLst/>
          </a:prstGeom>
        </p:spPr>
        <p:txBody>
          <a:bodyPr anchor="t" anchorCtr="0" bIns="91425" lIns="91425" numCol="1" rIns="91425" spcFirstLastPara="1" tIns="91425" wrap="square">
            <a:noAutofit/>
          </a:bodyPr>
          <a:lstStyle/>
          <a:p>
            <a:pPr algn="l" indent="-342900" lvl="0" marL="457200" rtl="0">
              <a:lnSpc>
                <a:spcPct val="100000"/>
              </a:lnSpc>
              <a:spcBef>
                <a:spcPts val="0"/>
              </a:spcBef>
              <a:spcAft>
                <a:spcPts val="0"/>
              </a:spcAft>
              <a:buClr>
                <a:srgbClr val="000000"/>
              </a:buClr>
              <a:buSzPts val="1800"/>
              <a:buFont typeface="Arial"/>
              <a:buAutoNum type="arabicPeriod"/>
            </a:pPr>
            <a:r>
              <a:rPr altLang="en" b="1" lang="en" u="sng">
                <a:solidFill>
                  <a:srgbClr val="000000"/>
                </a:solidFill>
                <a:latin typeface="Arial"/>
                <a:ea typeface="Arial"/>
                <a:cs typeface="Arial"/>
                <a:sym typeface="Arial"/>
              </a:rPr>
              <a:t>Humanitarianism:</a:t>
            </a:r>
            <a:r>
              <a:rPr altLang="en" lang="en">
                <a:solidFill>
                  <a:srgbClr val="000000"/>
                </a:solidFill>
                <a:latin typeface="Arial"/>
                <a:ea typeface="Arial"/>
                <a:cs typeface="Arial"/>
                <a:sym typeface="Arial"/>
              </a:rPr>
              <a:t> managers have a humanitarian responsibility to ensure that they are not negatively affecting the health of their employees.</a:t>
            </a: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AutoNum type="arabicPeriod"/>
            </a:pPr>
            <a:r>
              <a:rPr altLang="en" b="1" lang="en" u="sng">
                <a:solidFill>
                  <a:srgbClr val="000000"/>
                </a:solidFill>
                <a:latin typeface="Arial"/>
                <a:ea typeface="Arial"/>
                <a:cs typeface="Arial"/>
                <a:sym typeface="Arial"/>
              </a:rPr>
              <a:t>Productivity</a:t>
            </a:r>
            <a:r>
              <a:rPr altLang="en" lang="en">
                <a:solidFill>
                  <a:srgbClr val="000000"/>
                </a:solidFill>
                <a:latin typeface="Arial"/>
                <a:ea typeface="Arial"/>
                <a:cs typeface="Arial"/>
                <a:sym typeface="Arial"/>
              </a:rPr>
              <a:t>: healthy employees are absent less often, make fewer errors and have less turnover.</a:t>
            </a: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AutoNum type="arabicPeriod"/>
            </a:pPr>
            <a:r>
              <a:rPr altLang="en" b="1" lang="en" u="sng">
                <a:solidFill>
                  <a:srgbClr val="000000"/>
                </a:solidFill>
                <a:latin typeface="Arial"/>
                <a:ea typeface="Arial"/>
                <a:cs typeface="Arial"/>
                <a:sym typeface="Arial"/>
              </a:rPr>
              <a:t>Creativity</a:t>
            </a:r>
            <a:r>
              <a:rPr altLang="en" lang="en">
                <a:solidFill>
                  <a:srgbClr val="000000"/>
                </a:solidFill>
                <a:latin typeface="Arial"/>
                <a:ea typeface="Arial"/>
                <a:cs typeface="Arial"/>
                <a:sym typeface="Arial"/>
              </a:rPr>
              <a:t>: healthy employees are more creative and more likely to take reasonable risks.</a:t>
            </a: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342900" lvl="0" marL="457200" rtl="0">
              <a:lnSpc>
                <a:spcPct val="100000"/>
              </a:lnSpc>
              <a:spcBef>
                <a:spcPts val="0"/>
              </a:spcBef>
              <a:spcAft>
                <a:spcPts val="0"/>
              </a:spcAft>
              <a:buClr>
                <a:srgbClr val="000000"/>
              </a:buClr>
              <a:buSzPts val="1800"/>
              <a:buFont typeface="Arial"/>
              <a:buAutoNum type="arabicPeriod"/>
            </a:pPr>
            <a:r>
              <a:rPr altLang="en" b="1" lang="en" u="sng">
                <a:solidFill>
                  <a:srgbClr val="000000"/>
                </a:solidFill>
                <a:latin typeface="Arial"/>
                <a:ea typeface="Arial"/>
                <a:cs typeface="Arial"/>
                <a:sym typeface="Arial"/>
              </a:rPr>
              <a:t>Return on investment</a:t>
            </a:r>
            <a:r>
              <a:rPr altLang="en" lang="en">
                <a:solidFill>
                  <a:srgbClr val="000000"/>
                </a:solidFill>
                <a:latin typeface="Arial"/>
                <a:ea typeface="Arial"/>
                <a:cs typeface="Arial"/>
                <a:sym typeface="Arial"/>
              </a:rPr>
              <a:t>: when poor health removes an individual’s contribution to the organization, there is no return on the time and money invested in that employees.</a:t>
            </a:r>
            <a:endParaRPr u="sng">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a:solidFill>
                <a:srgbClr val="000000"/>
              </a:solidFill>
              <a:latin typeface="Arial"/>
              <a:ea typeface="Arial"/>
              <a:cs typeface="Arial"/>
              <a:sym typeface="Arial"/>
            </a:endParaRPr>
          </a:p>
          <a:p>
            <a:pPr algn="l" indent="0" lvl="0" marL="0" rtl="0">
              <a:lnSpc>
                <a:spcPct val="100000"/>
              </a:lnSpc>
              <a:spcBef>
                <a:spcPts val="0"/>
              </a:spcBef>
              <a:spcAft>
                <a:spcPts val="0"/>
              </a:spcAft>
              <a:buNone/>
            </a:pPr>
            <a:endParaRPr sz="1800">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0"/>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Test your stress level</a:t>
            </a:r>
            <a:endParaRPr/>
          </a:p>
        </p:txBody>
      </p:sp>
      <p:sp>
        <p:nvSpPr>
          <p:cNvPr id="111" name="Google Shape;111;p20"/>
          <p:cNvSpPr txBox="1">
            <a:spLocks noGrp="1"/>
          </p:cNvSpPr>
          <p:nvPr>
            <p:ph idx="1" type="body"/>
          </p:nvPr>
        </p:nvSpPr>
        <p:spPr>
          <a:xfrm>
            <a:off x="471900" y="1919075"/>
            <a:ext cx="8222100" cy="27102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rPr altLang="en" lang="en">
                <a:solidFill>
                  <a:srgbClr val="000000"/>
                </a:solidFill>
              </a:rPr>
              <a:t>Click on this link and take a quick stress test.</a:t>
            </a:r>
            <a:endParaRPr>
              <a:solidFill>
                <a:srgbClr val="000000"/>
              </a:solidFill>
            </a:endParaRPr>
          </a:p>
          <a:p>
            <a:pPr algn="l" indent="0" lvl="0" marL="0" rtl="0">
              <a:spcBef>
                <a:spcPts val="1600"/>
              </a:spcBef>
              <a:spcAft>
                <a:spcPts val="0"/>
              </a:spcAft>
              <a:buNone/>
            </a:pPr>
            <a:endParaRPr/>
          </a:p>
          <a:p>
            <a:pPr algn="l" indent="0" lvl="0" marL="0" rtl="0">
              <a:spcBef>
                <a:spcPts val="1600"/>
              </a:spcBef>
              <a:spcAft>
                <a:spcPts val="0"/>
              </a:spcAft>
              <a:buNone/>
            </a:pPr>
            <a:r>
              <a:rPr/>
              <a:t>https://www.bemindfulonline.com/test-your-stress</a:t>
            </a:r>
            <a:endParaRPr/>
          </a:p>
          <a:p>
            <a:pPr algn="l" indent="0" lvl="0" marL="0" rtl="0">
              <a:spcBef>
                <a:spcPts val="1600"/>
              </a:spcBef>
              <a:spcAft>
                <a:spcPts val="16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1"/>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How do you deal with stress?</a:t>
            </a:r>
            <a:endParaRPr/>
          </a:p>
        </p:txBody>
      </p:sp>
      <p:sp>
        <p:nvSpPr>
          <p:cNvPr id="117" name="Google Shape;117;p21"/>
          <p:cNvSpPr txBox="1">
            <a:spLocks noGrp="1"/>
          </p:cNvSpPr>
          <p:nvPr>
            <p:ph idx="1" type="body"/>
          </p:nvPr>
        </p:nvSpPr>
        <p:spPr>
          <a:xfrm>
            <a:off x="471900" y="1919075"/>
            <a:ext cx="8222100" cy="27102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rPr altLang="en" lang="en">
                <a:solidFill>
                  <a:srgbClr val="000000"/>
                </a:solidFill>
              </a:rPr>
              <a:t>Take 3 minutes to jot down 3-5 techniques you use to deal with stress.</a:t>
            </a:r>
            <a:endParaRPr>
              <a:solidFill>
                <a:srgbClr val="000000"/>
              </a:solidFill>
            </a:endParaRPr>
          </a:p>
          <a:p>
            <a:pPr algn="l" indent="-342900" lvl="0" marL="457200" rtl="0">
              <a:spcBef>
                <a:spcPts val="1600"/>
              </a:spcBef>
              <a:spcAft>
                <a:spcPts val="0"/>
              </a:spcAft>
              <a:buClr>
                <a:srgbClr val="000000"/>
              </a:buClr>
              <a:buSzPts val="1800"/>
              <a:buAutoNum type="arabicPeriod"/>
            </a:pPr>
            <a:r>
              <a:rPr altLang="en" lang="en">
                <a:solidFill>
                  <a:srgbClr val="000000"/>
                </a:solidFill>
              </a:rPr>
              <a:t>How does it help?</a:t>
            </a:r>
            <a:endParaRPr>
              <a:solidFill>
                <a:srgbClr val="000000"/>
              </a:solidFill>
            </a:endParaRPr>
          </a:p>
          <a:p>
            <a:pPr algn="l" indent="-342900" lvl="0" marL="457200" rtl="0">
              <a:spcBef>
                <a:spcPts val="0"/>
              </a:spcBef>
              <a:spcAft>
                <a:spcPts val="0"/>
              </a:spcAft>
              <a:buClr>
                <a:srgbClr val="000000"/>
              </a:buClr>
              <a:buSzPts val="1800"/>
              <a:buAutoNum type="arabicPeriod"/>
            </a:pPr>
            <a:r>
              <a:rPr altLang="en" lang="en">
                <a:solidFill>
                  <a:srgbClr val="000000"/>
                </a:solidFill>
              </a:rPr>
              <a:t>How often do you do it?</a:t>
            </a:r>
            <a:endParaRPr>
              <a:solidFill>
                <a:srgbClr val="000000"/>
              </a:solidFill>
            </a:endParaRPr>
          </a:p>
          <a:p>
            <a:pPr algn="l" indent="0" lvl="0" marL="0" rtl="0">
              <a:spcBef>
                <a:spcPts val="1600"/>
              </a:spcBef>
              <a:spcAft>
                <a:spcPts val="16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2"/>
          <p:cNvSpPr txBox="1">
            <a:spLocks noGrp="1"/>
          </p:cNvSpPr>
          <p:nvPr>
            <p:ph type="title"/>
          </p:nvPr>
        </p:nvSpPr>
        <p:spPr>
          <a:xfrm>
            <a:off x="471900" y="738725"/>
            <a:ext cx="8222100" cy="767700"/>
          </a:xfrm>
          <a:prstGeom prst="rect">
            <a:avLst/>
          </a:prstGeom>
        </p:spPr>
        <p:txBody>
          <a:bodyPr anchor="b" anchorCtr="0" bIns="91425" lIns="91425" numCol="1" rIns="91425" spcFirstLastPara="1" tIns="91425" wrap="square">
            <a:noAutofit/>
          </a:bodyPr>
          <a:lstStyle/>
          <a:p>
            <a:pPr algn="l" indent="0" lvl="0" marL="0" rtl="0">
              <a:spcBef>
                <a:spcPts val="0"/>
              </a:spcBef>
              <a:spcAft>
                <a:spcPts val="0"/>
              </a:spcAft>
              <a:buNone/>
            </a:pPr>
            <a:r>
              <a:rPr altLang="en" lang="en"/>
              <a:t>Dealing with Stress in the workplace &amp; at home</a:t>
            </a:r>
            <a:endParaRPr/>
          </a:p>
        </p:txBody>
      </p:sp>
      <p:sp>
        <p:nvSpPr>
          <p:cNvPr id="123" name="Google Shape;123;p22"/>
          <p:cNvSpPr txBox="1">
            <a:spLocks noGrp="1"/>
          </p:cNvSpPr>
          <p:nvPr>
            <p:ph idx="1" type="body"/>
          </p:nvPr>
        </p:nvSpPr>
        <p:spPr>
          <a:xfrm>
            <a:off x="471900" y="1919075"/>
            <a:ext cx="3999900" cy="2710200"/>
          </a:xfrm>
          <a:prstGeom prst="rect">
            <a:avLst/>
          </a:prstGeom>
        </p:spPr>
        <p:txBody>
          <a:bodyPr anchor="t" anchorCtr="0" bIns="91425" lIns="91425" numCol="1" rIns="91425" spcFirstLastPara="1" tIns="91425" wrap="square">
            <a:noAutofit/>
          </a:bodyPr>
          <a:lstStyle/>
          <a:p>
            <a:pPr algn="l" indent="0" lvl="0" marL="0" rtl="0">
              <a:spcBef>
                <a:spcPts val="0"/>
              </a:spcBef>
              <a:spcAft>
                <a:spcPts val="1600"/>
              </a:spcAft>
              <a:buNone/>
            </a:pPr>
            <a:endParaRPr/>
          </a:p>
        </p:txBody>
      </p:sp>
      <p:pic>
        <p:nvPicPr>
          <p:cNvPr descr="Carolyn McManus of Swedish Medical Center in Seattle shares five tips to reduce stress in the work place.  To learn more about stress reduction please visit http://www.swedish.org/Services/Outpatient-Rehabilitation/Rehabilitation-Services/Mindfullness-Based-Stress-Reduction-Program" id="124" name="Google Shape;124;p22" title="How to Reduce Stress in the Workplace">
            <a:hlinkClick r:id="rId3"/>
          </p:cNvPr>
          <p:cNvPicPr preferRelativeResize="0"/>
          <p:nvPr/>
        </p:nvPicPr>
        <p:blipFill>
          <a:blip r:embed="rId4">
            <a:alphaModFix/>
          </a:blip>
          <a:stretch>
            <a:fillRect/>
          </a:stretch>
        </p:blipFill>
        <p:spPr>
          <a:xfrm>
            <a:off x="0" y="1640250"/>
            <a:ext cx="4572000" cy="3429000"/>
          </a:xfrm>
          <a:prstGeom prst="rect">
            <a:avLst/>
          </a:prstGeom>
          <a:noFill/>
          <a:ln>
            <a:noFill/>
          </a:ln>
        </p:spPr>
      </p:pic>
      <p:sp>
        <p:nvSpPr>
          <p:cNvPr id="125" name="Google Shape;125;p22"/>
          <p:cNvSpPr txBox="1">
            <a:spLocks noGrp="1"/>
          </p:cNvSpPr>
          <p:nvPr>
            <p:ph idx="2" type="body"/>
          </p:nvPr>
        </p:nvSpPr>
        <p:spPr>
          <a:xfrm>
            <a:off x="4694250" y="1919075"/>
            <a:ext cx="3999900" cy="2710200"/>
          </a:xfrm>
          <a:prstGeom prst="rect">
            <a:avLst/>
          </a:prstGeom>
        </p:spPr>
        <p:txBody>
          <a:bodyPr anchor="t" anchorCtr="0" bIns="91425" lIns="91425" numCol="1" rIns="91425" spcFirstLastPara="1" tIns="91425" wrap="square">
            <a:noAutofit/>
          </a:bodyPr>
          <a:lstStyle/>
          <a:p>
            <a:pPr algn="l" indent="-342900" lvl="0" marL="457200" rtl="0">
              <a:spcBef>
                <a:spcPts val="0"/>
              </a:spcBef>
              <a:spcAft>
                <a:spcPts val="0"/>
              </a:spcAft>
              <a:buClr>
                <a:srgbClr val="000000"/>
              </a:buClr>
              <a:buSzPts val="1800"/>
              <a:buFont typeface="Arial"/>
              <a:buAutoNum type="arabicPeriod"/>
            </a:pPr>
            <a:r>
              <a:rPr altLang="en" lang="en" sz="1800">
                <a:solidFill>
                  <a:srgbClr val="000000"/>
                </a:solidFill>
                <a:latin typeface="Arial"/>
                <a:ea typeface="Arial"/>
                <a:cs typeface="Arial"/>
                <a:sym typeface="Arial"/>
              </a:rPr>
              <a:t>How do you manage stress in your life?</a:t>
            </a:r>
            <a:endParaRPr sz="1800">
              <a:solidFill>
                <a:srgbClr val="000000"/>
              </a:solidFill>
              <a:latin typeface="Arial"/>
              <a:ea typeface="Arial"/>
              <a:cs typeface="Arial"/>
              <a:sym typeface="Arial"/>
            </a:endParaRPr>
          </a:p>
          <a:p>
            <a:pPr algn="l" indent="0" lvl="0" marL="457200" rtl="0">
              <a:spcBef>
                <a:spcPts val="1600"/>
              </a:spcBef>
              <a:spcAft>
                <a:spcPts val="0"/>
              </a:spcAft>
              <a:buNone/>
            </a:pPr>
            <a:endParaRPr sz="1800">
              <a:solidFill>
                <a:srgbClr val="000000"/>
              </a:solidFill>
              <a:latin typeface="Arial"/>
              <a:ea typeface="Arial"/>
              <a:cs typeface="Arial"/>
              <a:sym typeface="Arial"/>
            </a:endParaRPr>
          </a:p>
          <a:p>
            <a:pPr algn="l" indent="-342900" lvl="0" marL="457200" rtl="0">
              <a:spcBef>
                <a:spcPts val="1600"/>
              </a:spcBef>
              <a:spcAft>
                <a:spcPts val="0"/>
              </a:spcAft>
              <a:buClr>
                <a:srgbClr val="000000"/>
              </a:buClr>
              <a:buSzPts val="1800"/>
              <a:buFont typeface="Arial"/>
              <a:buAutoNum type="arabicPeriod"/>
            </a:pPr>
            <a:r>
              <a:rPr altLang="en" lang="en" sz="1800">
                <a:solidFill>
                  <a:srgbClr val="000000"/>
                </a:solidFill>
                <a:latin typeface="Arial"/>
                <a:ea typeface="Arial"/>
                <a:cs typeface="Arial"/>
                <a:sym typeface="Arial"/>
              </a:rPr>
              <a:t>Do you have any “tips” that you think would be helpful for someone who is in school?</a:t>
            </a:r>
            <a:endParaRPr sz="18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492</Words>
  <Paragraphs>61</Paragraphs>
  <Slides>11</Slides>
  <Notes>11</Notes>
  <TotalTime>0</TotalTime>
  <HiddenSlides>0</HiddenSlides>
  <MMClips>0</MMClips>
  <ScaleCrop>false</ScaleCrop>
  <HeadingPairs>
    <vt:vector baseType="variant" size="6">
      <vt:variant>
        <vt:lpstr>Fonts Used</vt:lpstr>
      </vt:variant>
      <vt:variant>
        <vt:i4>3</vt:i4>
      </vt:variant>
      <vt:variant>
        <vt:lpstr>Theme</vt:lpstr>
      </vt:variant>
      <vt:variant>
        <vt:i4>1</vt:i4>
      </vt:variant>
      <vt:variant>
        <vt:lpstr>Slide Titles</vt:lpstr>
      </vt:variant>
      <vt:variant>
        <vt:i4>11</vt:i4>
      </vt:variant>
    </vt:vector>
  </HeadingPairs>
  <TitlesOfParts>
    <vt:vector baseType="lpstr" size="15">
      <vt:lpstr>Arial</vt:lpstr>
      <vt:lpstr>Roboto</vt:lpstr>
      <vt:lpstr>Times New Roman</vt:lpstr>
      <vt:lpstr>Material</vt:lpstr>
      <vt:lpstr>What is Stress?</vt:lpstr>
      <vt:lpstr>What causes Stress?</vt:lpstr>
      <vt:lpstr>Stress vs Performance</vt:lpstr>
      <vt:lpstr>Consequences of Stress</vt:lpstr>
      <vt:lpstr>Consequences of Stress</vt:lpstr>
      <vt:lpstr>Why should managers be concerned?</vt:lpstr>
      <vt:lpstr>Test your stress level</vt:lpstr>
      <vt:lpstr>How do you deal with stress?</vt:lpstr>
      <vt:lpstr>Dealing with Stress in the workplace &amp; at home</vt:lpstr>
      <vt:lpstr>Most effective ways to boost stress tolerance</vt:lpstr>
      <vt:lpstr>Make Stress your friend</vt:lpstr>
    </vt:vector>
  </TitlesOfParts>
  <LinksUpToDate>false</LinksUpToDate>
  <SharedDoc>false</SharedDoc>
  <HyperlinksChanged>false</HyperlinksChanged>
  <Application>Microsoft Office PowerPoint</Application>
  <AppVersion>16.0000</AppVersion>
  <PresentationFormat>On-screen Show (16:9)</PresentationFormat>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Shaheer-A</dc:creator>
  <cp:lastModifiedBy>Shaheer Akram</cp:lastModifiedBy>
  <dcterms:modified xsi:type="dcterms:W3CDTF">2022-11-23T16:24:24Z</dcterms:modified>
  <cp:revision>1</cp:revision>
  <dc:title>What is Stress?</dc:title>
</cp:coreProperties>
</file>