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Montserrat" charset="1" panose="00000500000000000000"/>
      <p:regular r:id="rId18"/>
    </p:embeddedFont>
    <p:embeddedFont>
      <p:font typeface="Montserrat Bold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7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7.pn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78774" y="-5760463"/>
            <a:ext cx="13161052" cy="12552353"/>
          </a:xfrm>
          <a:custGeom>
            <a:avLst/>
            <a:gdLst/>
            <a:ahLst/>
            <a:cxnLst/>
            <a:rect r="r" b="b" t="t" l="l"/>
            <a:pathLst>
              <a:path h="12552353" w="13161052">
                <a:moveTo>
                  <a:pt x="0" y="0"/>
                </a:moveTo>
                <a:lnTo>
                  <a:pt x="13161052" y="0"/>
                </a:lnTo>
                <a:lnTo>
                  <a:pt x="13161052" y="12552353"/>
                </a:lnTo>
                <a:lnTo>
                  <a:pt x="0" y="12552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3131772" y="5106078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0" y="0"/>
                </a:moveTo>
                <a:lnTo>
                  <a:pt x="5899867" y="0"/>
                </a:lnTo>
                <a:lnTo>
                  <a:pt x="5899867" y="7919286"/>
                </a:lnTo>
                <a:lnTo>
                  <a:pt x="0" y="79192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41480" y="-5623269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0" y="0"/>
                </a:moveTo>
                <a:lnTo>
                  <a:pt x="5899868" y="0"/>
                </a:lnTo>
                <a:lnTo>
                  <a:pt x="5899868" y="7919285"/>
                </a:lnTo>
                <a:lnTo>
                  <a:pt x="0" y="7919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396562" y="-5898761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5899867" y="0"/>
                </a:moveTo>
                <a:lnTo>
                  <a:pt x="0" y="0"/>
                </a:lnTo>
                <a:lnTo>
                  <a:pt x="0" y="7919285"/>
                </a:lnTo>
                <a:lnTo>
                  <a:pt x="5899867" y="7919285"/>
                </a:lnTo>
                <a:lnTo>
                  <a:pt x="5899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475098" y="7458898"/>
            <a:ext cx="5784202" cy="1799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25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84767" y="2057158"/>
            <a:ext cx="692505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233196"/>
            <a:ext cx="10106011" cy="277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432"/>
              </a:lnSpc>
            </a:pPr>
            <a:r>
              <a:rPr lang="en-US" sz="1241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Technology</a:t>
            </a:r>
          </a:p>
          <a:p>
            <a:pPr algn="l" marL="0" indent="0" lvl="0">
              <a:lnSpc>
                <a:spcPts val="10432"/>
              </a:lnSpc>
            </a:pPr>
            <a:r>
              <a:rPr lang="en-US" b="true" sz="1241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startup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6336053"/>
            <a:ext cx="5975331" cy="968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05"/>
              </a:lnSpc>
            </a:pPr>
            <a:r>
              <a:rPr lang="en-US" b="true" sz="369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Innovating the Future: Tech Startup Journey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8700" y="2020524"/>
            <a:ext cx="578461" cy="550984"/>
          </a:xfrm>
          <a:custGeom>
            <a:avLst/>
            <a:gdLst/>
            <a:ahLst/>
            <a:cxnLst/>
            <a:rect r="r" b="b" t="t" l="l"/>
            <a:pathLst>
              <a:path h="550984" w="578461">
                <a:moveTo>
                  <a:pt x="0" y="0"/>
                </a:moveTo>
                <a:lnTo>
                  <a:pt x="578461" y="0"/>
                </a:lnTo>
                <a:lnTo>
                  <a:pt x="578461" y="550984"/>
                </a:lnTo>
                <a:lnTo>
                  <a:pt x="0" y="55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0291" y="-762669"/>
            <a:ext cx="3637303" cy="3042409"/>
          </a:xfrm>
          <a:custGeom>
            <a:avLst/>
            <a:gdLst/>
            <a:ahLst/>
            <a:cxnLst/>
            <a:rect r="r" b="b" t="t" l="l"/>
            <a:pathLst>
              <a:path h="3042409" w="3637303">
                <a:moveTo>
                  <a:pt x="0" y="0"/>
                </a:moveTo>
                <a:lnTo>
                  <a:pt x="3637303" y="0"/>
                </a:lnTo>
                <a:lnTo>
                  <a:pt x="3637303" y="3042409"/>
                </a:lnTo>
                <a:lnTo>
                  <a:pt x="0" y="30424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9553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10301" y="-5520822"/>
            <a:ext cx="9908664" cy="9450388"/>
          </a:xfrm>
          <a:custGeom>
            <a:avLst/>
            <a:gdLst/>
            <a:ahLst/>
            <a:cxnLst/>
            <a:rect r="r" b="b" t="t" l="l"/>
            <a:pathLst>
              <a:path h="9450388" w="9908664">
                <a:moveTo>
                  <a:pt x="0" y="0"/>
                </a:moveTo>
                <a:lnTo>
                  <a:pt x="9908664" y="0"/>
                </a:lnTo>
                <a:lnTo>
                  <a:pt x="9908664" y="9450388"/>
                </a:lnTo>
                <a:lnTo>
                  <a:pt x="0" y="945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034398" y="-4140554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41577" y="3318074"/>
            <a:ext cx="3696570" cy="3525604"/>
          </a:xfrm>
          <a:custGeom>
            <a:avLst/>
            <a:gdLst/>
            <a:ahLst/>
            <a:cxnLst/>
            <a:rect r="r" b="b" t="t" l="l"/>
            <a:pathLst>
              <a:path h="3525604" w="3696570">
                <a:moveTo>
                  <a:pt x="0" y="0"/>
                </a:moveTo>
                <a:lnTo>
                  <a:pt x="3696570" y="0"/>
                </a:lnTo>
                <a:lnTo>
                  <a:pt x="3696570" y="3525604"/>
                </a:lnTo>
                <a:lnTo>
                  <a:pt x="0" y="3525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445939" y="9300024"/>
            <a:ext cx="1728723" cy="172872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0"/>
            <a:ext cx="963416" cy="96341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00488" y="1203702"/>
            <a:ext cx="428212" cy="428212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167090" y="8776592"/>
            <a:ext cx="677884" cy="677884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-5400000">
            <a:off x="13189278" y="5616935"/>
            <a:ext cx="5773807" cy="7750076"/>
          </a:xfrm>
          <a:custGeom>
            <a:avLst/>
            <a:gdLst/>
            <a:ahLst/>
            <a:cxnLst/>
            <a:rect r="r" b="b" t="t" l="l"/>
            <a:pathLst>
              <a:path h="7750076" w="5773807">
                <a:moveTo>
                  <a:pt x="5773807" y="0"/>
                </a:moveTo>
                <a:lnTo>
                  <a:pt x="0" y="0"/>
                </a:lnTo>
                <a:lnTo>
                  <a:pt x="0" y="7750076"/>
                </a:lnTo>
                <a:lnTo>
                  <a:pt x="5773807" y="7750076"/>
                </a:lnTo>
                <a:lnTo>
                  <a:pt x="57738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true" rot="0">
            <a:off x="1905816" y="4777291"/>
            <a:ext cx="13081734" cy="1362681"/>
          </a:xfrm>
          <a:custGeom>
            <a:avLst/>
            <a:gdLst/>
            <a:ahLst/>
            <a:cxnLst/>
            <a:rect r="r" b="b" t="t" l="l"/>
            <a:pathLst>
              <a:path h="1362681" w="13081734">
                <a:moveTo>
                  <a:pt x="13081734" y="1362681"/>
                </a:moveTo>
                <a:lnTo>
                  <a:pt x="0" y="1362681"/>
                </a:lnTo>
                <a:lnTo>
                  <a:pt x="0" y="0"/>
                </a:lnTo>
                <a:lnTo>
                  <a:pt x="13081734" y="0"/>
                </a:lnTo>
                <a:lnTo>
                  <a:pt x="13081734" y="136268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2413991" y="1391960"/>
            <a:ext cx="1742533" cy="1497489"/>
            <a:chOff x="0" y="0"/>
            <a:chExt cx="812800" cy="6985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6B7F8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5061453" y="6382480"/>
            <a:ext cx="8099865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elit, sed do eiusmod tempor incididunt ut labore et dolore magna aliqua. Ut enim ad minim veniam, quis nostrud exercitation ullamco laboris nisi ut aliquip ex ea commodo consequat.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061453" y="5741827"/>
            <a:ext cx="8816164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9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Customer Acquisition and Retention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413991" y="1790185"/>
            <a:ext cx="1742533" cy="8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0"/>
              </a:lnSpc>
            </a:pPr>
            <a:r>
              <a:rPr lang="en-US" b="true" sz="6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061453" y="2992305"/>
            <a:ext cx="10098374" cy="178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</a:pPr>
            <a:r>
              <a:rPr lang="en-US" b="true" sz="8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Marketing and Growth Strategy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B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24407" y="9115534"/>
            <a:ext cx="1728723" cy="1728723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0792787" y="-4140554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51131" y="-5886970"/>
            <a:ext cx="10007036" cy="10007036"/>
          </a:xfrm>
          <a:custGeom>
            <a:avLst/>
            <a:gdLst/>
            <a:ahLst/>
            <a:cxnLst/>
            <a:rect r="r" b="b" t="t" l="l"/>
            <a:pathLst>
              <a:path h="10007036" w="10007036">
                <a:moveTo>
                  <a:pt x="0" y="0"/>
                </a:moveTo>
                <a:lnTo>
                  <a:pt x="10007036" y="0"/>
                </a:lnTo>
                <a:lnTo>
                  <a:pt x="10007036" y="10007036"/>
                </a:lnTo>
                <a:lnTo>
                  <a:pt x="0" y="100070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0"/>
            <a:ext cx="963416" cy="96341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00488" y="1203702"/>
            <a:ext cx="428212" cy="42821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167090" y="8776592"/>
            <a:ext cx="677884" cy="677884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true" flipV="false" rot="-5400000">
            <a:off x="-762209" y="5943064"/>
            <a:ext cx="5773807" cy="7750076"/>
          </a:xfrm>
          <a:custGeom>
            <a:avLst/>
            <a:gdLst/>
            <a:ahLst/>
            <a:cxnLst/>
            <a:rect r="r" b="b" t="t" l="l"/>
            <a:pathLst>
              <a:path h="7750076" w="5773807">
                <a:moveTo>
                  <a:pt x="5773807" y="0"/>
                </a:moveTo>
                <a:lnTo>
                  <a:pt x="0" y="0"/>
                </a:lnTo>
                <a:lnTo>
                  <a:pt x="0" y="7750076"/>
                </a:lnTo>
                <a:lnTo>
                  <a:pt x="5773807" y="7750076"/>
                </a:lnTo>
                <a:lnTo>
                  <a:pt x="57738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5400000">
            <a:off x="13667746" y="5432446"/>
            <a:ext cx="5773807" cy="7750076"/>
          </a:xfrm>
          <a:custGeom>
            <a:avLst/>
            <a:gdLst/>
            <a:ahLst/>
            <a:cxnLst/>
            <a:rect r="r" b="b" t="t" l="l"/>
            <a:pathLst>
              <a:path h="7750076" w="5773807">
                <a:moveTo>
                  <a:pt x="5773807" y="0"/>
                </a:moveTo>
                <a:lnTo>
                  <a:pt x="0" y="0"/>
                </a:lnTo>
                <a:lnTo>
                  <a:pt x="0" y="7750076"/>
                </a:lnTo>
                <a:lnTo>
                  <a:pt x="5773807" y="7750076"/>
                </a:lnTo>
                <a:lnTo>
                  <a:pt x="57738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11689099" y="-3875038"/>
            <a:ext cx="5773807" cy="7750076"/>
          </a:xfrm>
          <a:custGeom>
            <a:avLst/>
            <a:gdLst/>
            <a:ahLst/>
            <a:cxnLst/>
            <a:rect r="r" b="b" t="t" l="l"/>
            <a:pathLst>
              <a:path h="7750076" w="5773807">
                <a:moveTo>
                  <a:pt x="5773806" y="0"/>
                </a:moveTo>
                <a:lnTo>
                  <a:pt x="0" y="0"/>
                </a:lnTo>
                <a:lnTo>
                  <a:pt x="0" y="7750076"/>
                </a:lnTo>
                <a:lnTo>
                  <a:pt x="5773806" y="7750076"/>
                </a:lnTo>
                <a:lnTo>
                  <a:pt x="577380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false" rot="0">
            <a:off x="1875454" y="-4567230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5899867" y="0"/>
                </a:moveTo>
                <a:lnTo>
                  <a:pt x="0" y="0"/>
                </a:lnTo>
                <a:lnTo>
                  <a:pt x="0" y="7919285"/>
                </a:lnTo>
                <a:lnTo>
                  <a:pt x="5899867" y="7919285"/>
                </a:lnTo>
                <a:lnTo>
                  <a:pt x="5899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true" rot="0">
            <a:off x="3844974" y="4777291"/>
            <a:ext cx="13081734" cy="1362681"/>
          </a:xfrm>
          <a:custGeom>
            <a:avLst/>
            <a:gdLst/>
            <a:ahLst/>
            <a:cxnLst/>
            <a:rect r="r" b="b" t="t" l="l"/>
            <a:pathLst>
              <a:path h="1362681" w="13081734">
                <a:moveTo>
                  <a:pt x="0" y="1362681"/>
                </a:moveTo>
                <a:lnTo>
                  <a:pt x="13081734" y="1362681"/>
                </a:lnTo>
                <a:lnTo>
                  <a:pt x="13081734" y="0"/>
                </a:lnTo>
                <a:lnTo>
                  <a:pt x="0" y="0"/>
                </a:lnTo>
                <a:lnTo>
                  <a:pt x="0" y="136268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413991" y="1391960"/>
            <a:ext cx="1742533" cy="1497489"/>
            <a:chOff x="0" y="0"/>
            <a:chExt cx="812800" cy="6985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5061453" y="6382480"/>
            <a:ext cx="8099865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elit, sed do eiusmod tempor incididunt ut labore et dolore magna aliqua. Ut enim ad minim veniam, quis nostrud exercitation ullamco laboris nisi ut aliquip ex ea commodo consequat.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061453" y="5843814"/>
            <a:ext cx="9514549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9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Revenue Goals and Investment Opportunities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413991" y="1790185"/>
            <a:ext cx="1742533" cy="8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0"/>
              </a:lnSpc>
            </a:pPr>
            <a:r>
              <a:rPr lang="en-US" b="true" sz="6000">
                <a:solidFill>
                  <a:srgbClr val="007ED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9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061453" y="2992305"/>
            <a:ext cx="8099865" cy="178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</a:pPr>
            <a:r>
              <a:rPr lang="en-US" b="true" sz="8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Financial Projections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78774" y="-5760463"/>
            <a:ext cx="13161052" cy="12552353"/>
          </a:xfrm>
          <a:custGeom>
            <a:avLst/>
            <a:gdLst/>
            <a:ahLst/>
            <a:cxnLst/>
            <a:rect r="r" b="b" t="t" l="l"/>
            <a:pathLst>
              <a:path h="12552353" w="13161052">
                <a:moveTo>
                  <a:pt x="0" y="0"/>
                </a:moveTo>
                <a:lnTo>
                  <a:pt x="13161052" y="0"/>
                </a:lnTo>
                <a:lnTo>
                  <a:pt x="13161052" y="12552353"/>
                </a:lnTo>
                <a:lnTo>
                  <a:pt x="0" y="12552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-5400000">
            <a:off x="353591" y="6362253"/>
            <a:ext cx="5460192" cy="7329117"/>
          </a:xfrm>
          <a:custGeom>
            <a:avLst/>
            <a:gdLst/>
            <a:ahLst/>
            <a:cxnLst/>
            <a:rect r="r" b="b" t="t" l="l"/>
            <a:pathLst>
              <a:path h="7329117" w="5460192">
                <a:moveTo>
                  <a:pt x="5460192" y="7329116"/>
                </a:moveTo>
                <a:lnTo>
                  <a:pt x="0" y="7329116"/>
                </a:lnTo>
                <a:lnTo>
                  <a:pt x="0" y="0"/>
                </a:lnTo>
                <a:lnTo>
                  <a:pt x="5460192" y="0"/>
                </a:lnTo>
                <a:lnTo>
                  <a:pt x="5460192" y="732911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41480" y="-5623269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0" y="0"/>
                </a:moveTo>
                <a:lnTo>
                  <a:pt x="5899868" y="0"/>
                </a:lnTo>
                <a:lnTo>
                  <a:pt x="5899868" y="7919285"/>
                </a:lnTo>
                <a:lnTo>
                  <a:pt x="0" y="7919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2169397" y="7296715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5899867" y="0"/>
                </a:moveTo>
                <a:lnTo>
                  <a:pt x="0" y="0"/>
                </a:lnTo>
                <a:lnTo>
                  <a:pt x="0" y="7919285"/>
                </a:lnTo>
                <a:lnTo>
                  <a:pt x="5899867" y="7919285"/>
                </a:lnTo>
                <a:lnTo>
                  <a:pt x="5899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44000" y="7707852"/>
            <a:ext cx="5784202" cy="17994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123 Anywhere St., Any City www.reallygreatsite.com @reallygreatsite</a:t>
            </a:r>
          </a:p>
          <a:p>
            <a:pPr algn="l" marL="0" indent="0" lvl="0">
              <a:lnSpc>
                <a:spcPts val="3625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+123-456-7890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84767" y="2057158"/>
            <a:ext cx="6925051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Timmerman Industries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176046"/>
            <a:ext cx="8903533" cy="3615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191"/>
              </a:lnSpc>
            </a:pPr>
            <a:r>
              <a:rPr lang="en-US" b="true" sz="1094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Join Us in Shaping Tomorrow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144000" y="6508953"/>
            <a:ext cx="5975331" cy="968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05"/>
              </a:lnSpc>
            </a:pPr>
            <a:r>
              <a:rPr lang="en-US" b="true" sz="369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Contact Information and Next Steps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8700" y="2020524"/>
            <a:ext cx="578461" cy="550984"/>
          </a:xfrm>
          <a:custGeom>
            <a:avLst/>
            <a:gdLst/>
            <a:ahLst/>
            <a:cxnLst/>
            <a:rect r="r" b="b" t="t" l="l"/>
            <a:pathLst>
              <a:path h="550984" w="578461">
                <a:moveTo>
                  <a:pt x="0" y="0"/>
                </a:moveTo>
                <a:lnTo>
                  <a:pt x="578461" y="0"/>
                </a:lnTo>
                <a:lnTo>
                  <a:pt x="578461" y="550984"/>
                </a:lnTo>
                <a:lnTo>
                  <a:pt x="0" y="550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520291" y="-762669"/>
            <a:ext cx="3637303" cy="3042409"/>
          </a:xfrm>
          <a:custGeom>
            <a:avLst/>
            <a:gdLst/>
            <a:ahLst/>
            <a:cxnLst/>
            <a:rect r="r" b="b" t="t" l="l"/>
            <a:pathLst>
              <a:path h="3042409" w="3637303">
                <a:moveTo>
                  <a:pt x="0" y="0"/>
                </a:moveTo>
                <a:lnTo>
                  <a:pt x="3637303" y="0"/>
                </a:lnTo>
                <a:lnTo>
                  <a:pt x="3637303" y="3042409"/>
                </a:lnTo>
                <a:lnTo>
                  <a:pt x="0" y="30424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9553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7297922" y="9623093"/>
            <a:ext cx="3023790" cy="302379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963416" cy="96341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6857235" y="6996005"/>
            <a:ext cx="963416" cy="963416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0545695" y="3546342"/>
            <a:ext cx="428212" cy="428212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746984" y="3974554"/>
            <a:ext cx="798711" cy="798711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92923" y="0"/>
            <a:ext cx="10785845" cy="10287000"/>
          </a:xfrm>
          <a:custGeom>
            <a:avLst/>
            <a:gdLst/>
            <a:ahLst/>
            <a:cxnLst/>
            <a:rect r="r" b="b" t="t" l="l"/>
            <a:pathLst>
              <a:path h="10287000" w="10785845">
                <a:moveTo>
                  <a:pt x="0" y="0"/>
                </a:moveTo>
                <a:lnTo>
                  <a:pt x="10785846" y="0"/>
                </a:lnTo>
                <a:lnTo>
                  <a:pt x="107858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0349724" y="6044670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0" y="0"/>
                </a:moveTo>
                <a:lnTo>
                  <a:pt x="5899867" y="0"/>
                </a:lnTo>
                <a:lnTo>
                  <a:pt x="5899867" y="7919285"/>
                </a:lnTo>
                <a:lnTo>
                  <a:pt x="0" y="7919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27244" y="-4567230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0" y="0"/>
                </a:moveTo>
                <a:lnTo>
                  <a:pt x="5899868" y="0"/>
                </a:lnTo>
                <a:lnTo>
                  <a:pt x="5899868" y="7919285"/>
                </a:lnTo>
                <a:lnTo>
                  <a:pt x="0" y="7919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262988" y="4490447"/>
            <a:ext cx="12538612" cy="1306105"/>
          </a:xfrm>
          <a:custGeom>
            <a:avLst/>
            <a:gdLst/>
            <a:ahLst/>
            <a:cxnLst/>
            <a:rect r="r" b="b" t="t" l="l"/>
            <a:pathLst>
              <a:path h="1306105" w="12538612">
                <a:moveTo>
                  <a:pt x="0" y="1306106"/>
                </a:moveTo>
                <a:lnTo>
                  <a:pt x="12538612" y="1306106"/>
                </a:lnTo>
                <a:lnTo>
                  <a:pt x="12538612" y="0"/>
                </a:lnTo>
                <a:lnTo>
                  <a:pt x="0" y="0"/>
                </a:lnTo>
                <a:lnTo>
                  <a:pt x="0" y="13061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654953" y="1391960"/>
            <a:ext cx="1742533" cy="1497489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B4D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075354" y="5950253"/>
            <a:ext cx="8099865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elit, sed do eiusmod tempor incididunt ut labore et dolore magna aliqua. Ut enim ad minim veniam, quis nostrud exercitation ullamco laboris nisi ut aliquip ex ea commodo consequat.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075354" y="5398408"/>
            <a:ext cx="5975331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9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Introduction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654953" y="1790185"/>
            <a:ext cx="1742533" cy="8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0"/>
              </a:lnSpc>
            </a:pPr>
            <a:r>
              <a:rPr lang="en-US" b="true" sz="6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075354" y="2597674"/>
            <a:ext cx="7224304" cy="178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8000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Technology</a:t>
            </a:r>
          </a:p>
          <a:p>
            <a:pPr algn="l" marL="0" indent="0" lvl="0">
              <a:lnSpc>
                <a:spcPts val="6720"/>
              </a:lnSpc>
            </a:pPr>
            <a:r>
              <a:rPr lang="en-US" b="true" sz="8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startup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075354" y="-2736850"/>
            <a:ext cx="5550743" cy="4642898"/>
          </a:xfrm>
          <a:custGeom>
            <a:avLst/>
            <a:gdLst/>
            <a:ahLst/>
            <a:cxnLst/>
            <a:rect r="r" b="b" t="t" l="l"/>
            <a:pathLst>
              <a:path h="4642898" w="5550743">
                <a:moveTo>
                  <a:pt x="0" y="0"/>
                </a:moveTo>
                <a:lnTo>
                  <a:pt x="5550743" y="0"/>
                </a:lnTo>
                <a:lnTo>
                  <a:pt x="5550743" y="4642899"/>
                </a:lnTo>
                <a:lnTo>
                  <a:pt x="0" y="46428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9553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-5400000">
            <a:off x="4900381" y="8809234"/>
            <a:ext cx="963416" cy="96341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-5400000">
            <a:off x="14495470" y="3679040"/>
            <a:ext cx="963416" cy="96341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-5400000">
            <a:off x="6104082" y="8743950"/>
            <a:ext cx="428212" cy="428212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-8880602" y="-4140554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92923" y="0"/>
            <a:ext cx="10785845" cy="10287000"/>
          </a:xfrm>
          <a:custGeom>
            <a:avLst/>
            <a:gdLst/>
            <a:ahLst/>
            <a:cxnLst/>
            <a:rect r="r" b="b" t="t" l="l"/>
            <a:pathLst>
              <a:path h="10287000" w="10785845">
                <a:moveTo>
                  <a:pt x="0" y="0"/>
                </a:moveTo>
                <a:lnTo>
                  <a:pt x="10785846" y="0"/>
                </a:lnTo>
                <a:lnTo>
                  <a:pt x="107858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9077311" y="5995915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0" y="0"/>
                </a:moveTo>
                <a:lnTo>
                  <a:pt x="5899867" y="0"/>
                </a:lnTo>
                <a:lnTo>
                  <a:pt x="5899867" y="7919285"/>
                </a:lnTo>
                <a:lnTo>
                  <a:pt x="0" y="7919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27244" y="-4567230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0" y="0"/>
                </a:moveTo>
                <a:lnTo>
                  <a:pt x="5899868" y="0"/>
                </a:lnTo>
                <a:lnTo>
                  <a:pt x="5899868" y="7919285"/>
                </a:lnTo>
                <a:lnTo>
                  <a:pt x="0" y="7919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262988" y="4387778"/>
            <a:ext cx="13524234" cy="1408774"/>
          </a:xfrm>
          <a:custGeom>
            <a:avLst/>
            <a:gdLst/>
            <a:ahLst/>
            <a:cxnLst/>
            <a:rect r="r" b="b" t="t" l="l"/>
            <a:pathLst>
              <a:path h="1408774" w="13524234">
                <a:moveTo>
                  <a:pt x="0" y="1408775"/>
                </a:moveTo>
                <a:lnTo>
                  <a:pt x="13524234" y="1408775"/>
                </a:lnTo>
                <a:lnTo>
                  <a:pt x="13524234" y="0"/>
                </a:lnTo>
                <a:lnTo>
                  <a:pt x="0" y="0"/>
                </a:lnTo>
                <a:lnTo>
                  <a:pt x="0" y="140877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654953" y="1391960"/>
            <a:ext cx="1742533" cy="1497489"/>
            <a:chOff x="0" y="0"/>
            <a:chExt cx="812800" cy="698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B4D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001315" y="9623093"/>
            <a:ext cx="3023790" cy="302379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829189" y="-363803"/>
            <a:ext cx="963416" cy="96341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6963696" y="8776592"/>
            <a:ext cx="963416" cy="96341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429677" y="839899"/>
            <a:ext cx="428212" cy="42821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-8880602" y="-4140554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6075354" y="5950253"/>
            <a:ext cx="8099865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elit, sed do eiusmod tempor incididunt ut labore et dolore magna aliqua. Ut enim ad minim veniam, quis nostrud exercitation ullamco laboris nisi ut aliquip ex ea commodo consequat.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075354" y="5398408"/>
            <a:ext cx="8901824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9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The Problem We Are Solving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654953" y="1790185"/>
            <a:ext cx="1742533" cy="8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0"/>
              </a:lnSpc>
            </a:pPr>
            <a:r>
              <a:rPr lang="en-US" b="true" sz="6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075354" y="2602792"/>
            <a:ext cx="7224304" cy="178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</a:pPr>
            <a:r>
              <a:rPr lang="en-US" b="true" sz="8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Problem Statement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61319" y="0"/>
            <a:ext cx="10785845" cy="10287000"/>
          </a:xfrm>
          <a:custGeom>
            <a:avLst/>
            <a:gdLst/>
            <a:ahLst/>
            <a:cxnLst/>
            <a:rect r="r" b="b" t="t" l="l"/>
            <a:pathLst>
              <a:path h="10287000" w="10785845">
                <a:moveTo>
                  <a:pt x="0" y="0"/>
                </a:moveTo>
                <a:lnTo>
                  <a:pt x="10785845" y="0"/>
                </a:lnTo>
                <a:lnTo>
                  <a:pt x="1078584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042347" y="3631605"/>
            <a:ext cx="3023790" cy="302379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759118" y="-2119483"/>
            <a:ext cx="3023790" cy="302379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197903" y="8776592"/>
            <a:ext cx="963416" cy="96341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0"/>
            <a:ext cx="963416" cy="96341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00488" y="1203702"/>
            <a:ext cx="428212" cy="42821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167090" y="8776592"/>
            <a:ext cx="677884" cy="67788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true" flipV="false" rot="-5400000">
            <a:off x="-762209" y="5943064"/>
            <a:ext cx="5773807" cy="7750076"/>
          </a:xfrm>
          <a:custGeom>
            <a:avLst/>
            <a:gdLst/>
            <a:ahLst/>
            <a:cxnLst/>
            <a:rect r="r" b="b" t="t" l="l"/>
            <a:pathLst>
              <a:path h="7750076" w="5773807">
                <a:moveTo>
                  <a:pt x="5773807" y="0"/>
                </a:moveTo>
                <a:lnTo>
                  <a:pt x="0" y="0"/>
                </a:lnTo>
                <a:lnTo>
                  <a:pt x="0" y="7750076"/>
                </a:lnTo>
                <a:lnTo>
                  <a:pt x="5773807" y="7750076"/>
                </a:lnTo>
                <a:lnTo>
                  <a:pt x="577380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true" flipV="false" rot="0">
            <a:off x="1875454" y="-4567230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5899867" y="0"/>
                </a:moveTo>
                <a:lnTo>
                  <a:pt x="0" y="0"/>
                </a:lnTo>
                <a:lnTo>
                  <a:pt x="0" y="7919285"/>
                </a:lnTo>
                <a:lnTo>
                  <a:pt x="5899867" y="7919285"/>
                </a:lnTo>
                <a:lnTo>
                  <a:pt x="58998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true" rot="0">
            <a:off x="3844974" y="4777291"/>
            <a:ext cx="14060807" cy="1464667"/>
          </a:xfrm>
          <a:custGeom>
            <a:avLst/>
            <a:gdLst/>
            <a:ahLst/>
            <a:cxnLst/>
            <a:rect r="r" b="b" t="t" l="l"/>
            <a:pathLst>
              <a:path h="1464667" w="14060807">
                <a:moveTo>
                  <a:pt x="0" y="1464668"/>
                </a:moveTo>
                <a:lnTo>
                  <a:pt x="14060806" y="1464668"/>
                </a:lnTo>
                <a:lnTo>
                  <a:pt x="14060806" y="0"/>
                </a:lnTo>
                <a:lnTo>
                  <a:pt x="0" y="0"/>
                </a:lnTo>
                <a:lnTo>
                  <a:pt x="0" y="146466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2413991" y="1391960"/>
            <a:ext cx="1742533" cy="1497489"/>
            <a:chOff x="0" y="0"/>
            <a:chExt cx="812800" cy="6985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B4D8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5061453" y="6382480"/>
            <a:ext cx="8099865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elit, sed do eiusmod tempor incididunt ut labore et dolore magna aliqua. Ut enim ad minim veniam, quis nostrud exercitation ullamco laboris nisi ut aliquip ex ea commodo consequat.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061453" y="5843814"/>
            <a:ext cx="8099865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9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Technology Meets Efficiency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413991" y="1790185"/>
            <a:ext cx="1742533" cy="8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0"/>
              </a:lnSpc>
            </a:pPr>
            <a:r>
              <a:rPr lang="en-US" b="true" sz="6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061453" y="2992305"/>
            <a:ext cx="8099865" cy="178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</a:pPr>
            <a:r>
              <a:rPr lang="en-US" b="true" sz="8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Our Innovative Solution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9975596" y="-4140554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B7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223121" y="-5706163"/>
            <a:ext cx="9911243" cy="9452848"/>
          </a:xfrm>
          <a:custGeom>
            <a:avLst/>
            <a:gdLst/>
            <a:ahLst/>
            <a:cxnLst/>
            <a:rect r="r" b="b" t="t" l="l"/>
            <a:pathLst>
              <a:path h="9452848" w="9911243">
                <a:moveTo>
                  <a:pt x="0" y="0"/>
                </a:moveTo>
                <a:lnTo>
                  <a:pt x="9911244" y="0"/>
                </a:lnTo>
                <a:lnTo>
                  <a:pt x="9911244" y="9452849"/>
                </a:lnTo>
                <a:lnTo>
                  <a:pt x="0" y="9452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24407" y="9115534"/>
            <a:ext cx="1728723" cy="1728723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0792787" y="-4140554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0"/>
            <a:ext cx="963416" cy="96341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00488" y="1203702"/>
            <a:ext cx="428212" cy="42821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167090" y="8776592"/>
            <a:ext cx="677884" cy="677884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true" flipV="false" rot="-5400000">
            <a:off x="-762209" y="5943064"/>
            <a:ext cx="5773807" cy="7750076"/>
          </a:xfrm>
          <a:custGeom>
            <a:avLst/>
            <a:gdLst/>
            <a:ahLst/>
            <a:cxnLst/>
            <a:rect r="r" b="b" t="t" l="l"/>
            <a:pathLst>
              <a:path h="7750076" w="5773807">
                <a:moveTo>
                  <a:pt x="5773807" y="0"/>
                </a:moveTo>
                <a:lnTo>
                  <a:pt x="0" y="0"/>
                </a:lnTo>
                <a:lnTo>
                  <a:pt x="0" y="7750076"/>
                </a:lnTo>
                <a:lnTo>
                  <a:pt x="5773807" y="7750076"/>
                </a:lnTo>
                <a:lnTo>
                  <a:pt x="57738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5400000">
            <a:off x="13667746" y="5432446"/>
            <a:ext cx="5773807" cy="7750076"/>
          </a:xfrm>
          <a:custGeom>
            <a:avLst/>
            <a:gdLst/>
            <a:ahLst/>
            <a:cxnLst/>
            <a:rect r="r" b="b" t="t" l="l"/>
            <a:pathLst>
              <a:path h="7750076" w="5773807">
                <a:moveTo>
                  <a:pt x="5773807" y="0"/>
                </a:moveTo>
                <a:lnTo>
                  <a:pt x="0" y="0"/>
                </a:lnTo>
                <a:lnTo>
                  <a:pt x="0" y="7750076"/>
                </a:lnTo>
                <a:lnTo>
                  <a:pt x="5773807" y="7750076"/>
                </a:lnTo>
                <a:lnTo>
                  <a:pt x="577380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0">
            <a:off x="1875454" y="-4567230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5899867" y="0"/>
                </a:moveTo>
                <a:lnTo>
                  <a:pt x="0" y="0"/>
                </a:lnTo>
                <a:lnTo>
                  <a:pt x="0" y="7919285"/>
                </a:lnTo>
                <a:lnTo>
                  <a:pt x="5899867" y="7919285"/>
                </a:lnTo>
                <a:lnTo>
                  <a:pt x="589986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true" rot="0">
            <a:off x="3844974" y="4777291"/>
            <a:ext cx="13081734" cy="1362681"/>
          </a:xfrm>
          <a:custGeom>
            <a:avLst/>
            <a:gdLst/>
            <a:ahLst/>
            <a:cxnLst/>
            <a:rect r="r" b="b" t="t" l="l"/>
            <a:pathLst>
              <a:path h="1362681" w="13081734">
                <a:moveTo>
                  <a:pt x="0" y="1362681"/>
                </a:moveTo>
                <a:lnTo>
                  <a:pt x="13081734" y="1362681"/>
                </a:lnTo>
                <a:lnTo>
                  <a:pt x="13081734" y="0"/>
                </a:lnTo>
                <a:lnTo>
                  <a:pt x="0" y="0"/>
                </a:lnTo>
                <a:lnTo>
                  <a:pt x="0" y="1362681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2413991" y="1391960"/>
            <a:ext cx="1742533" cy="1497489"/>
            <a:chOff x="0" y="0"/>
            <a:chExt cx="812800" cy="6985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061453" y="6382480"/>
            <a:ext cx="8099865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elit, sed do eiusmod tempor incididunt ut labore et dolore magna aliqua. Ut enim ad minim veniam, quis nostrud exercitation ullamco laboris nisi ut aliquip ex ea commodo consequat.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061453" y="5843814"/>
            <a:ext cx="8099865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9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Market Trends and Growth Potential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413991" y="1790185"/>
            <a:ext cx="1742533" cy="8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0"/>
              </a:lnSpc>
            </a:pPr>
            <a:r>
              <a:rPr lang="en-US" b="true" sz="6000">
                <a:solidFill>
                  <a:srgbClr val="007ED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061453" y="2992305"/>
            <a:ext cx="8099865" cy="178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</a:pPr>
            <a:r>
              <a:rPr lang="en-US" b="true" sz="8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Market Opportunity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25279" y="-6854389"/>
            <a:ext cx="9908664" cy="9450388"/>
          </a:xfrm>
          <a:custGeom>
            <a:avLst/>
            <a:gdLst/>
            <a:ahLst/>
            <a:cxnLst/>
            <a:rect r="r" b="b" t="t" l="l"/>
            <a:pathLst>
              <a:path h="9450388" w="9908664">
                <a:moveTo>
                  <a:pt x="0" y="0"/>
                </a:moveTo>
                <a:lnTo>
                  <a:pt x="9908664" y="0"/>
                </a:lnTo>
                <a:lnTo>
                  <a:pt x="9908664" y="9450389"/>
                </a:lnTo>
                <a:lnTo>
                  <a:pt x="0" y="9450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445939" y="9300024"/>
            <a:ext cx="1728723" cy="1728723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0"/>
            <a:ext cx="4825388" cy="10287000"/>
            <a:chOff x="0" y="0"/>
            <a:chExt cx="1270884" cy="270933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7088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70884">
                  <a:moveTo>
                    <a:pt x="0" y="0"/>
                  </a:moveTo>
                  <a:lnTo>
                    <a:pt x="1270884" y="0"/>
                  </a:lnTo>
                  <a:lnTo>
                    <a:pt x="12708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6B7F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70884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-11034398" y="-4140554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0" y="0"/>
            <a:ext cx="963416" cy="963416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00488" y="1203702"/>
            <a:ext cx="428212" cy="42821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167090" y="8776592"/>
            <a:ext cx="677884" cy="677884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true" flipV="false" rot="-5400000">
            <a:off x="-818023" y="5998878"/>
            <a:ext cx="5447678" cy="7312320"/>
          </a:xfrm>
          <a:custGeom>
            <a:avLst/>
            <a:gdLst/>
            <a:ahLst/>
            <a:cxnLst/>
            <a:rect r="r" b="b" t="t" l="l"/>
            <a:pathLst>
              <a:path h="7312320" w="5447678">
                <a:moveTo>
                  <a:pt x="5447678" y="0"/>
                </a:moveTo>
                <a:lnTo>
                  <a:pt x="0" y="0"/>
                </a:lnTo>
                <a:lnTo>
                  <a:pt x="0" y="7312319"/>
                </a:lnTo>
                <a:lnTo>
                  <a:pt x="5447678" y="7312319"/>
                </a:lnTo>
                <a:lnTo>
                  <a:pt x="5447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-5400000">
            <a:off x="13189278" y="5616935"/>
            <a:ext cx="5773807" cy="7750076"/>
          </a:xfrm>
          <a:custGeom>
            <a:avLst/>
            <a:gdLst/>
            <a:ahLst/>
            <a:cxnLst/>
            <a:rect r="r" b="b" t="t" l="l"/>
            <a:pathLst>
              <a:path h="7750076" w="5773807">
                <a:moveTo>
                  <a:pt x="5773807" y="0"/>
                </a:moveTo>
                <a:lnTo>
                  <a:pt x="0" y="0"/>
                </a:lnTo>
                <a:lnTo>
                  <a:pt x="0" y="7750076"/>
                </a:lnTo>
                <a:lnTo>
                  <a:pt x="5773807" y="7750076"/>
                </a:lnTo>
                <a:lnTo>
                  <a:pt x="57738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true" rot="0">
            <a:off x="3844974" y="4777291"/>
            <a:ext cx="13081734" cy="1362681"/>
          </a:xfrm>
          <a:custGeom>
            <a:avLst/>
            <a:gdLst/>
            <a:ahLst/>
            <a:cxnLst/>
            <a:rect r="r" b="b" t="t" l="l"/>
            <a:pathLst>
              <a:path h="1362681" w="13081734">
                <a:moveTo>
                  <a:pt x="0" y="1362681"/>
                </a:moveTo>
                <a:lnTo>
                  <a:pt x="13081734" y="1362681"/>
                </a:lnTo>
                <a:lnTo>
                  <a:pt x="13081734" y="0"/>
                </a:lnTo>
                <a:lnTo>
                  <a:pt x="0" y="0"/>
                </a:lnTo>
                <a:lnTo>
                  <a:pt x="0" y="1362681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2413991" y="1391960"/>
            <a:ext cx="1742533" cy="1497489"/>
            <a:chOff x="0" y="0"/>
            <a:chExt cx="812800" cy="6985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061453" y="6382480"/>
            <a:ext cx="8099865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elit, sed do eiusmod tempor incididunt ut labore et dolore magna aliqua. Ut enim ad minim veniam, quis nostrud exercitation ullamco laboris nisi ut aliquip ex ea commodo consequat.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061453" y="5843814"/>
            <a:ext cx="8099865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9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Features, Benefits, and Differentiators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413991" y="1790185"/>
            <a:ext cx="1742533" cy="8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0"/>
              </a:lnSpc>
            </a:pPr>
            <a:r>
              <a:rPr lang="en-US" b="true" sz="6000">
                <a:solidFill>
                  <a:srgbClr val="36B7F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061453" y="2992305"/>
            <a:ext cx="8591677" cy="178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</a:pPr>
            <a:r>
              <a:rPr lang="en-US" b="true" sz="8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Product/Service Overview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92923" y="0"/>
            <a:ext cx="10785845" cy="10287000"/>
          </a:xfrm>
          <a:custGeom>
            <a:avLst/>
            <a:gdLst/>
            <a:ahLst/>
            <a:cxnLst/>
            <a:rect r="r" b="b" t="t" l="l"/>
            <a:pathLst>
              <a:path h="10287000" w="10785845">
                <a:moveTo>
                  <a:pt x="0" y="0"/>
                </a:moveTo>
                <a:lnTo>
                  <a:pt x="10785846" y="0"/>
                </a:lnTo>
                <a:lnTo>
                  <a:pt x="107858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9077311" y="5995915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0" y="0"/>
                </a:moveTo>
                <a:lnTo>
                  <a:pt x="5899867" y="0"/>
                </a:lnTo>
                <a:lnTo>
                  <a:pt x="5899867" y="7919285"/>
                </a:lnTo>
                <a:lnTo>
                  <a:pt x="0" y="7919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26814" y="-12579755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0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27244" y="-4567230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0" y="0"/>
                </a:moveTo>
                <a:lnTo>
                  <a:pt x="5899868" y="0"/>
                </a:lnTo>
                <a:lnTo>
                  <a:pt x="5899868" y="7919285"/>
                </a:lnTo>
                <a:lnTo>
                  <a:pt x="0" y="79192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262988" y="4387778"/>
            <a:ext cx="13524234" cy="1408774"/>
          </a:xfrm>
          <a:custGeom>
            <a:avLst/>
            <a:gdLst/>
            <a:ahLst/>
            <a:cxnLst/>
            <a:rect r="r" b="b" t="t" l="l"/>
            <a:pathLst>
              <a:path h="1408774" w="13524234">
                <a:moveTo>
                  <a:pt x="0" y="1408775"/>
                </a:moveTo>
                <a:lnTo>
                  <a:pt x="13524234" y="1408775"/>
                </a:lnTo>
                <a:lnTo>
                  <a:pt x="13524234" y="0"/>
                </a:lnTo>
                <a:lnTo>
                  <a:pt x="0" y="0"/>
                </a:lnTo>
                <a:lnTo>
                  <a:pt x="0" y="140877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654953" y="1391960"/>
            <a:ext cx="1742533" cy="1497489"/>
            <a:chOff x="0" y="0"/>
            <a:chExt cx="812800" cy="6985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B4D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001315" y="9623093"/>
            <a:ext cx="3023790" cy="302379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5829189" y="-363803"/>
            <a:ext cx="963416" cy="963416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6963696" y="8776592"/>
            <a:ext cx="963416" cy="963416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6429677" y="839899"/>
            <a:ext cx="428212" cy="428212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-8880602" y="-4140554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075354" y="5950253"/>
            <a:ext cx="8099865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elit, sed do eiusmod tempor incididunt ut labore et dolore magna aliqua. Ut enim ad minim veniam, quis nostrud exercitation ullamco laboris nisi ut aliquip ex ea commodo consequat.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75354" y="5398408"/>
            <a:ext cx="10888342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9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Unique Selling Points and Edge Over Competitors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654953" y="1790185"/>
            <a:ext cx="1742533" cy="8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0"/>
              </a:lnSpc>
            </a:pPr>
            <a:r>
              <a:rPr lang="en-US" b="true" sz="6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075354" y="2602792"/>
            <a:ext cx="7224304" cy="178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</a:pPr>
            <a:r>
              <a:rPr lang="en-US" b="true" sz="8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Competitive Advantage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880602" y="-4140554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392923" y="0"/>
            <a:ext cx="10785845" cy="10287000"/>
          </a:xfrm>
          <a:custGeom>
            <a:avLst/>
            <a:gdLst/>
            <a:ahLst/>
            <a:cxnLst/>
            <a:rect r="r" b="b" t="t" l="l"/>
            <a:pathLst>
              <a:path h="10287000" w="10785845">
                <a:moveTo>
                  <a:pt x="0" y="0"/>
                </a:moveTo>
                <a:lnTo>
                  <a:pt x="10785846" y="0"/>
                </a:lnTo>
                <a:lnTo>
                  <a:pt x="107858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9077311" y="5995915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0" y="0"/>
                </a:moveTo>
                <a:lnTo>
                  <a:pt x="5899867" y="0"/>
                </a:lnTo>
                <a:lnTo>
                  <a:pt x="5899867" y="7919285"/>
                </a:lnTo>
                <a:lnTo>
                  <a:pt x="0" y="791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326814" y="-12579755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027244" y="-4567230"/>
            <a:ext cx="5899867" cy="7919285"/>
          </a:xfrm>
          <a:custGeom>
            <a:avLst/>
            <a:gdLst/>
            <a:ahLst/>
            <a:cxnLst/>
            <a:rect r="r" b="b" t="t" l="l"/>
            <a:pathLst>
              <a:path h="7919285" w="5899867">
                <a:moveTo>
                  <a:pt x="0" y="0"/>
                </a:moveTo>
                <a:lnTo>
                  <a:pt x="5899868" y="0"/>
                </a:lnTo>
                <a:lnTo>
                  <a:pt x="5899868" y="7919285"/>
                </a:lnTo>
                <a:lnTo>
                  <a:pt x="0" y="7919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262988" y="4387778"/>
            <a:ext cx="13524234" cy="1408774"/>
          </a:xfrm>
          <a:custGeom>
            <a:avLst/>
            <a:gdLst/>
            <a:ahLst/>
            <a:cxnLst/>
            <a:rect r="r" b="b" t="t" l="l"/>
            <a:pathLst>
              <a:path h="1408774" w="13524234">
                <a:moveTo>
                  <a:pt x="0" y="1408775"/>
                </a:moveTo>
                <a:lnTo>
                  <a:pt x="13524234" y="1408775"/>
                </a:lnTo>
                <a:lnTo>
                  <a:pt x="13524234" y="0"/>
                </a:lnTo>
                <a:lnTo>
                  <a:pt x="0" y="0"/>
                </a:lnTo>
                <a:lnTo>
                  <a:pt x="0" y="140877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5654953" y="1391960"/>
            <a:ext cx="1742533" cy="1497489"/>
            <a:chOff x="0" y="0"/>
            <a:chExt cx="812800" cy="698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B4D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001315" y="9623093"/>
            <a:ext cx="3023790" cy="302379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829189" y="-363803"/>
            <a:ext cx="963416" cy="963416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6963696" y="8776592"/>
            <a:ext cx="963416" cy="963416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429677" y="839899"/>
            <a:ext cx="428212" cy="428212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6075354" y="5950253"/>
            <a:ext cx="8099865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elit, sed do eiusmod tempor incididunt ut labore et dolore magna aliqua. Ut enim ad minim veniam, quis nostrud exercitation ullamco laboris nisi ut aliquip ex ea commodo consequat.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75354" y="5398408"/>
            <a:ext cx="8626609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9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Core Members and Strategic Partners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654953" y="1790185"/>
            <a:ext cx="1742533" cy="8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0"/>
              </a:lnSpc>
            </a:pPr>
            <a:r>
              <a:rPr lang="en-US" b="true" sz="6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075354" y="2602792"/>
            <a:ext cx="7224304" cy="178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</a:pPr>
            <a:r>
              <a:rPr lang="en-US" b="true" sz="8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Team and Partners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310301" y="-5520822"/>
            <a:ext cx="9908664" cy="9450388"/>
          </a:xfrm>
          <a:custGeom>
            <a:avLst/>
            <a:gdLst/>
            <a:ahLst/>
            <a:cxnLst/>
            <a:rect r="r" b="b" t="t" l="l"/>
            <a:pathLst>
              <a:path h="9450388" w="9908664">
                <a:moveTo>
                  <a:pt x="0" y="0"/>
                </a:moveTo>
                <a:lnTo>
                  <a:pt x="9908664" y="0"/>
                </a:lnTo>
                <a:lnTo>
                  <a:pt x="9908664" y="9450388"/>
                </a:lnTo>
                <a:lnTo>
                  <a:pt x="0" y="945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445939" y="9300024"/>
            <a:ext cx="1728723" cy="1728723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11034398" y="-4140554"/>
            <a:ext cx="18568108" cy="18568108"/>
          </a:xfrm>
          <a:custGeom>
            <a:avLst/>
            <a:gdLst/>
            <a:ahLst/>
            <a:cxnLst/>
            <a:rect r="r" b="b" t="t" l="l"/>
            <a:pathLst>
              <a:path h="18568108" w="18568108">
                <a:moveTo>
                  <a:pt x="0" y="0"/>
                </a:moveTo>
                <a:lnTo>
                  <a:pt x="18568108" y="0"/>
                </a:lnTo>
                <a:lnTo>
                  <a:pt x="18568108" y="18568108"/>
                </a:lnTo>
                <a:lnTo>
                  <a:pt x="0" y="18568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0" y="0"/>
            <a:ext cx="963416" cy="96341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00488" y="1203702"/>
            <a:ext cx="428212" cy="42821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3167090" y="8776592"/>
            <a:ext cx="677884" cy="677884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ED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38544" y="3254131"/>
            <a:ext cx="3917979" cy="3900244"/>
          </a:xfrm>
          <a:custGeom>
            <a:avLst/>
            <a:gdLst/>
            <a:ahLst/>
            <a:cxnLst/>
            <a:rect r="r" b="b" t="t" l="l"/>
            <a:pathLst>
              <a:path h="3900244" w="3917979">
                <a:moveTo>
                  <a:pt x="0" y="0"/>
                </a:moveTo>
                <a:lnTo>
                  <a:pt x="3917980" y="0"/>
                </a:lnTo>
                <a:lnTo>
                  <a:pt x="3917980" y="3900244"/>
                </a:lnTo>
                <a:lnTo>
                  <a:pt x="0" y="39002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454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-5400000">
            <a:off x="-818023" y="5998878"/>
            <a:ext cx="5447678" cy="7312320"/>
          </a:xfrm>
          <a:custGeom>
            <a:avLst/>
            <a:gdLst/>
            <a:ahLst/>
            <a:cxnLst/>
            <a:rect r="r" b="b" t="t" l="l"/>
            <a:pathLst>
              <a:path h="7312320" w="5447678">
                <a:moveTo>
                  <a:pt x="5447678" y="0"/>
                </a:moveTo>
                <a:lnTo>
                  <a:pt x="0" y="0"/>
                </a:lnTo>
                <a:lnTo>
                  <a:pt x="0" y="7312319"/>
                </a:lnTo>
                <a:lnTo>
                  <a:pt x="5447678" y="7312319"/>
                </a:lnTo>
                <a:lnTo>
                  <a:pt x="544767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false" rot="-5400000">
            <a:off x="13189278" y="5616935"/>
            <a:ext cx="5773807" cy="7750076"/>
          </a:xfrm>
          <a:custGeom>
            <a:avLst/>
            <a:gdLst/>
            <a:ahLst/>
            <a:cxnLst/>
            <a:rect r="r" b="b" t="t" l="l"/>
            <a:pathLst>
              <a:path h="7750076" w="5773807">
                <a:moveTo>
                  <a:pt x="5773807" y="0"/>
                </a:moveTo>
                <a:lnTo>
                  <a:pt x="0" y="0"/>
                </a:lnTo>
                <a:lnTo>
                  <a:pt x="0" y="7750076"/>
                </a:lnTo>
                <a:lnTo>
                  <a:pt x="5773807" y="7750076"/>
                </a:lnTo>
                <a:lnTo>
                  <a:pt x="577380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true" flipV="true" rot="0">
            <a:off x="1905816" y="4777291"/>
            <a:ext cx="13081734" cy="1362681"/>
          </a:xfrm>
          <a:custGeom>
            <a:avLst/>
            <a:gdLst/>
            <a:ahLst/>
            <a:cxnLst/>
            <a:rect r="r" b="b" t="t" l="l"/>
            <a:pathLst>
              <a:path h="1362681" w="13081734">
                <a:moveTo>
                  <a:pt x="13081734" y="1362681"/>
                </a:moveTo>
                <a:lnTo>
                  <a:pt x="0" y="1362681"/>
                </a:lnTo>
                <a:lnTo>
                  <a:pt x="0" y="0"/>
                </a:lnTo>
                <a:lnTo>
                  <a:pt x="13081734" y="0"/>
                </a:lnTo>
                <a:lnTo>
                  <a:pt x="13081734" y="1362681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2413991" y="1391960"/>
            <a:ext cx="1742533" cy="1497489"/>
            <a:chOff x="0" y="0"/>
            <a:chExt cx="812800" cy="6985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698500"/>
            </a:xfrm>
            <a:custGeom>
              <a:avLst/>
              <a:gdLst/>
              <a:ahLst/>
              <a:cxnLst/>
              <a:rect r="r" b="b" t="t" l="l"/>
              <a:pathLst>
                <a:path h="698500" w="8128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36B7F8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5061453" y="6382480"/>
            <a:ext cx="8099865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</a:t>
            </a:r>
            <a:r>
              <a:rPr lang="en-US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elit, sed do eiusmod tempor incididunt ut labore et dolore magna aliqua. Ut enim ad minim veniam, quis nostrud exercitation ullamco laboris nisi ut aliquip ex ea commodo consequat.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061453" y="5741827"/>
            <a:ext cx="8816164" cy="39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90"/>
              </a:lnSpc>
            </a:pPr>
            <a:r>
              <a:rPr lang="en-US" b="true" sz="3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Competitor Comparison and Advantages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413991" y="1790185"/>
            <a:ext cx="1742533" cy="80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80"/>
              </a:lnSpc>
            </a:pPr>
            <a:r>
              <a:rPr lang="en-US" b="true" sz="6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8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061453" y="2992305"/>
            <a:ext cx="8591677" cy="1784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720"/>
              </a:lnSpc>
            </a:pPr>
            <a:r>
              <a:rPr lang="en-US" b="true" sz="800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Competitive Analysis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DAGf7PMXBpQ</dc:identifier>
  <dcterms:modified xsi:type="dcterms:W3CDTF">2011-08-01T06:04:30Z</dcterms:modified>
  <cp:revision>1</cp:revision>
  <dc:title>White and Blue Futuristic Technology Startup Presentation</dc:title>
</cp:coreProperties>
</file>