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Roaring 20s in Canada</a:t>
            </a:r>
          </a:p>
        </p:txBody>
      </p:sp>
      <p:sp>
        <p:nvSpPr>
          <p:cNvPr id="95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CHC2D</a:t>
            </a:r>
          </a:p>
          <a:p>
            <a:pPr/>
            <a:r>
              <a:t>Post-WWI Canada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436" y="0"/>
            <a:ext cx="855912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Women’s Roles</a:t>
            </a:r>
          </a:p>
        </p:txBody>
      </p:sp>
      <p:sp>
        <p:nvSpPr>
          <p:cNvPr id="120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More freedom</a:t>
            </a:r>
          </a:p>
          <a:p>
            <a:pPr/>
            <a:r>
              <a:t>New fashion</a:t>
            </a:r>
          </a:p>
          <a:p>
            <a:pPr/>
            <a:r>
              <a:t>More jobs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17500"/>
            <a:ext cx="7289800" cy="622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648"/>
            <a:ext cx="9144000" cy="6720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Entertainment</a:t>
            </a:r>
          </a:p>
        </p:txBody>
      </p:sp>
      <p:sp>
        <p:nvSpPr>
          <p:cNvPr id="127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Jazz music</a:t>
            </a:r>
          </a:p>
          <a:p>
            <a:pPr/>
            <a:r>
              <a:t>Dancing</a:t>
            </a:r>
          </a:p>
          <a:p>
            <a:pPr/>
            <a:r>
              <a:t>Sports</a:t>
            </a:r>
          </a:p>
          <a:p>
            <a:pPr marL="0" indent="0">
              <a:spcBef>
                <a:spcPts val="1200"/>
              </a:spcBef>
              <a:buSzTx/>
              <a:buFontTx/>
              <a:buNone/>
              <a:defRPr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0"/>
              <a:t>People wanted to </a:t>
            </a:r>
            <a:r>
              <a:t>relax and have fun</a:t>
            </a:r>
            <a:endParaRPr b="0"/>
          </a:p>
          <a:p>
            <a:pPr marL="0" indent="0">
              <a:spcBef>
                <a:spcPts val="1200"/>
              </a:spcBef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Life was difficult during the war, so people wanted </a:t>
            </a:r>
            <a:r>
              <a:rPr b="1"/>
              <a:t>enjoyment and excitement.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6953"/>
            <a:ext cx="9144000" cy="6084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6514" y="0"/>
            <a:ext cx="689097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Not Everyone Benefited</a:t>
            </a:r>
          </a:p>
        </p:txBody>
      </p:sp>
      <p:sp>
        <p:nvSpPr>
          <p:cNvPr id="134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Farmers struggled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After World War I, many Canadian farmers struggled because they had less money and poor crops.</a:t>
            </a:r>
          </a:p>
          <a:p>
            <a:pPr/>
            <a:r>
              <a:t>Indigenous peoples faced discrimination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They could not speak their language or follow their culture</a:t>
            </a:r>
          </a:p>
          <a:p>
            <a:pPr/>
            <a:r>
              <a:t>Some were poor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666750"/>
            <a:ext cx="7620000" cy="552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Big Idea</a:t>
            </a:r>
          </a:p>
        </p:txBody>
      </p:sp>
      <p:sp>
        <p:nvSpPr>
          <p:cNvPr id="139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Life improved after war</a:t>
            </a:r>
          </a:p>
          <a:p>
            <a:pPr/>
            <a:r>
              <a:t>But not for everyone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Goals</a:t>
            </a:r>
          </a:p>
        </p:txBody>
      </p:sp>
      <p:sp>
        <p:nvSpPr>
          <p:cNvPr id="98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Understand the Roaring 20s</a:t>
            </a:r>
          </a:p>
          <a:p>
            <a:pPr/>
            <a:r>
              <a:t>Changes after WWI</a:t>
            </a:r>
          </a:p>
          <a:p>
            <a:pPr/>
            <a:r>
              <a:t>Who benefited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Exit Questions</a:t>
            </a:r>
          </a:p>
        </p:txBody>
      </p:sp>
      <p:sp>
        <p:nvSpPr>
          <p:cNvPr id="142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2 changes?</a:t>
            </a:r>
          </a:p>
          <a:p>
            <a:pPr/>
            <a:r>
              <a:t>1 technology?</a:t>
            </a:r>
          </a:p>
          <a:p>
            <a:pPr/>
            <a:r>
              <a:t>Was life better?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were the Roaring 20s?</a:t>
            </a:r>
          </a:p>
        </p:txBody>
      </p:sp>
      <p:sp>
        <p:nvSpPr>
          <p:cNvPr id="101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1920–1929</a:t>
            </a:r>
          </a:p>
          <a:p>
            <a:pPr marL="0" indent="0">
              <a:spcBef>
                <a:spcPts val="1200"/>
              </a:spcBef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The Roaring 20s was a time </a:t>
            </a:r>
            <a:r>
              <a:rPr b="1"/>
              <a:t>after World War I (1920–1929)</a:t>
            </a:r>
            <a:r>
              <a:t> when life in Canada changed a lot.</a:t>
            </a:r>
          </a:p>
          <a:p>
            <a:pPr marL="128587" indent="-128587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/>
            <a:r>
              <a:t>Economic growth</a:t>
            </a:r>
          </a:p>
          <a:p>
            <a:pPr/>
            <a:r>
              <a:t>Fun and change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469" y="0"/>
            <a:ext cx="848106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57225"/>
            <a:ext cx="9144000" cy="5543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Technology</a:t>
            </a:r>
          </a:p>
        </p:txBody>
      </p:sp>
      <p:sp>
        <p:nvSpPr>
          <p:cNvPr id="110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Cars</a:t>
            </a:r>
          </a:p>
          <a:p>
            <a:pPr/>
            <a:r>
              <a:t>Radios</a:t>
            </a:r>
          </a:p>
          <a:p>
            <a:pPr/>
            <a:r>
              <a:t>Movies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City Life</a:t>
            </a:r>
          </a:p>
        </p:txBody>
      </p:sp>
      <p:sp>
        <p:nvSpPr>
          <p:cNvPr id="113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More people in cities</a:t>
            </a:r>
          </a:p>
          <a:p>
            <a:pPr/>
            <a:r>
              <a:t>Factory jobs</a:t>
            </a:r>
          </a:p>
          <a:p>
            <a:pPr/>
            <a:r>
              <a:t>Urban growth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730"/>
            <a:ext cx="9144000" cy="6782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