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Economic Inquiry &amp; Transferable Skills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Classroom Practice Activity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Choose a topic from class (Uber, Airbnb, Apple Pay, Planned Obsolescence, Privacy, Carbon Tax).</a:t>
            </a:r>
          </a:p>
          <a:p>
            <a:r>
              <a:t>• Complete the steps for Economic Inquiry (A1) and Transferable Skills (A2).</a:t>
            </a:r>
          </a:p>
          <a:p>
            <a:r>
              <a:t>• Be ready to share your findings with the class.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 A: Economic Inquiry (A1 Skills)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Ask a Question</a:t>
            </a:r>
          </a:p>
          <a:p>
            <a:r>
              <a:t>   Example: How does planned obsolescence affect consumers and the environment?</a:t>
            </a:r>
          </a:p>
          <a:p/>
          <a:p>
            <a:r>
              <a:t>2. Analyze Data</a:t>
            </a:r>
          </a:p>
          <a:p>
            <a:r>
              <a:t>   (Write down facts, statistics, or trends)</a:t>
            </a:r>
          </a:p>
          <a:p/>
          <a:p>
            <a:r>
              <a:t>3. Evaluate Sources</a:t>
            </a:r>
          </a:p>
          <a:p>
            <a:r>
              <a:t>   (Is the source reliable? Why/why not?)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 B: Transferable Skills (A2 Skills)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Apply Economic Thinking</a:t>
            </a:r>
          </a:p>
          <a:p>
            <a:r>
              <a:t>   (Identify costs vs. benefits, trade-offs)</a:t>
            </a:r>
          </a:p>
          <a:p/>
          <a:p>
            <a:r>
              <a:t>2. Communicate Findings</a:t>
            </a:r>
          </a:p>
          <a:p>
            <a:r>
              <a:t>   (Write a short summary, chart, or poster idea)</a:t>
            </a:r>
          </a:p>
          <a:p/>
          <a:p>
            <a:r>
              <a:t>3. Use Real-World Examples</a:t>
            </a:r>
          </a:p>
          <a:p>
            <a:r>
              <a:t>   (e.g., Uber, Apple Pay, Carbon Tax)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Walkthrough: Planned Obsolescence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Question: How does planned obsolescence affect consumers and the environment?</a:t>
            </a:r>
          </a:p>
          <a:p>
            <a:r>
              <a:t>• Data: Phones replaced every 2–3 years, rising e-waste.</a:t>
            </a:r>
          </a:p>
          <a:p>
            <a:r>
              <a:t>• Source: Compare Apple’s site vs. independent news.</a:t>
            </a:r>
          </a:p>
          <a:p>
            <a:r>
              <a:t>• Costs: More waste, higher consumer spending.</a:t>
            </a:r>
          </a:p>
          <a:p>
            <a:r>
              <a:t>• Benefits: Higher profits, faster innovation.</a:t>
            </a:r>
          </a:p>
          <a:p>
            <a:r>
              <a:t>• Example: Apple iPhones, Samsung Galaxy.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