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Economic Indicators and Alternative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How Economists Measure Growth, Progress, and Well-being.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Both Traditional and Alternative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GDP → Economic growth and productivity.</a:t>
            </a:r>
          </a:p>
          <a:p>
            <a:r>
              <a:t>HDI &amp; GPI → People’s well-being and sustainability.</a:t>
            </a:r>
          </a:p>
          <a:p>
            <a:r>
              <a:t>Best to use both for a full picture of progress.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Economists use many indicators to study the economy.</a:t>
            </a:r>
          </a:p>
          <a:p>
            <a:r>
              <a:t>Leading + Lagging → Show short-term and long-term changes.</a:t>
            </a:r>
          </a:p>
          <a:p>
            <a:r>
              <a:t>HDI + GPI → Show quality of life and sustainability.</a:t>
            </a:r>
          </a:p>
          <a:p>
            <a:r>
              <a:t>Together they provide a complete view of national progress.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Economic Indicators?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 how the economy is doing.</a:t>
            </a:r>
          </a:p>
          <a:p>
            <a:r>
              <a:t>Help governments and economists make decisions.</a:t>
            </a:r>
          </a:p>
          <a:p>
            <a:r>
              <a:t>Two main types: Leading and Lagging indicators.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Leading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Predict future economic changes.</a:t>
            </a:r>
          </a:p>
          <a:p>
            <a:r>
              <a:t>Examples: stock market, consumer confidence, money supply.</a:t>
            </a:r>
          </a:p>
          <a:p>
            <a:r>
              <a:t>Help prepare for future changes.</a:t>
            </a:r>
          </a:p>
          <a:p>
            <a:r>
              <a:t>Limitation: Not always accurate.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Lagging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Show what has already happened in the economy.</a:t>
            </a:r>
          </a:p>
          <a:p>
            <a:r>
              <a:t>Examples: unemployment rate, CPI, GDP growth.</a:t>
            </a:r>
          </a:p>
          <a:p>
            <a:r>
              <a:t>Confirm past economic trends.</a:t>
            </a:r>
          </a:p>
          <a:p>
            <a:r>
              <a:t>Limitation: Cannot predict the future.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Both?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Leading indicators help forecast future trends.</a:t>
            </a:r>
          </a:p>
          <a:p>
            <a:r>
              <a:t>Lagging indicators confirm past performance.</a:t>
            </a:r>
          </a:p>
          <a:p>
            <a:r>
              <a:t>Together they give a full picture of the economy.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Look Beyond GDP?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GDP shows economic growth but not quality of life.</a:t>
            </a:r>
          </a:p>
          <a:p>
            <a:r>
              <a:t>High GDP doesn’t always mean people are better off.</a:t>
            </a:r>
          </a:p>
          <a:p>
            <a:r>
              <a:t>Need measures that include social and environmental well-being.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Human Development Index (HDI)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Focuses on human well-being, not just money.</a:t>
            </a:r>
          </a:p>
          <a:p>
            <a:r>
              <a:t>Three parts:</a:t>
            </a:r>
          </a:p>
          <a:p>
            <a:r>
              <a:t>1. Life expectancy (health)</a:t>
            </a:r>
          </a:p>
          <a:p>
            <a:r>
              <a:t>2. Education (knowledge)</a:t>
            </a:r>
          </a:p>
          <a:p>
            <a:r>
              <a:t>3. Income (living standard)</a:t>
            </a:r>
          </a:p>
          <a:p>
            <a:r>
              <a:t>Score from 0 to 1 – Canada ranks high.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Genuine Progress Indicator (GPI)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Measures real progress, not just economic growth.</a:t>
            </a:r>
          </a:p>
          <a:p>
            <a:r>
              <a:t>Includes: income equality, environment, and unpaid work.</a:t>
            </a:r>
          </a:p>
          <a:p>
            <a:r>
              <a:t>Developed to improve on GDP.</a:t>
            </a:r>
          </a:p>
          <a:p>
            <a:r>
              <a:t>GPI falls when pollution or inequality rise.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Comparing GDP, HDI, and GPI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GDP: Focus on production, easy to measure, ignores quality of life.</a:t>
            </a:r>
          </a:p>
          <a:p>
            <a:r>
              <a:t>HDI: Includes health and education, measures development.</a:t>
            </a:r>
          </a:p>
          <a:p>
            <a:r>
              <a:t>GPI: Includes environment and fairness, measures sustainability.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