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57" r:id="rId4"/>
    <p:sldId id="266" r:id="rId5"/>
    <p:sldId id="267" r:id="rId6"/>
    <p:sldId id="268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58" r:id="rId15"/>
    <p:sldId id="262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94660"/>
  </p:normalViewPr>
  <p:slideViewPr>
    <p:cSldViewPr>
      <p:cViewPr varScale="1">
        <p:scale>
          <a:sx n="108" d="100"/>
          <a:sy n="108" d="100"/>
        </p:scale>
        <p:origin x="-9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15</a:t>
            </a:fld>
            <a:endParaRPr lang="en-C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08/09/2021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cationcorner.com/anthropology-study-skills-guide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ivescience.com/44833-what-is-anthropology.html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J3nlGWelVj8" TargetMode="External"/><Relationship Id="rId3" Type="http://schemas.openxmlformats.org/officeDocument/2006/relationships/hyperlink" Target="https://allpsych.com/resources/" TargetMode="External"/><Relationship Id="rId7" Type="http://schemas.openxmlformats.org/officeDocument/2006/relationships/hyperlink" Target="https://libguides.norquest.ca/psych/psych_famou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erywellmind.com/what-is-a-theory-2795970" TargetMode="External"/><Relationship Id="rId5" Type="http://schemas.openxmlformats.org/officeDocument/2006/relationships/hyperlink" Target="http://www.wcccd.edu/dept/pdf/AF/Resources%20for%20Psychology.pdf" TargetMode="External"/><Relationship Id="rId4" Type="http://schemas.openxmlformats.org/officeDocument/2006/relationships/hyperlink" Target="https://www.learnpsychology.org/resources/resources-for-psychology-students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textbc.ca/introductiontosociology/chapter/chapter1-an-introduction-to-sociology/" TargetMode="External"/><Relationship Id="rId7" Type="http://schemas.openxmlformats.org/officeDocument/2006/relationships/hyperlink" Target="https://www.youtube.com/watch?v=32KG_ba_NJc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urses.lumenlearning.com/sociology/chapter/theoretical-perspectives/" TargetMode="External"/><Relationship Id="rId5" Type="http://schemas.openxmlformats.org/officeDocument/2006/relationships/hyperlink" Target="https://www.thoughtco.com/sociology-research-and-statistics-s2-3026650" TargetMode="External"/><Relationship Id="rId4" Type="http://schemas.openxmlformats.org/officeDocument/2006/relationships/hyperlink" Target="https://www.sociologyguide.com/introduction-to-sociology/importance-of-sociology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/>
              <a:t> Foundational Theories For Social Studies</a:t>
            </a:r>
            <a:endParaRPr lang="en-CA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</a:rPr>
              <a:t>Anthropology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Psychology</a:t>
            </a:r>
          </a:p>
          <a:p>
            <a:r>
              <a:rPr lang="en-CA" dirty="0" smtClean="0">
                <a:solidFill>
                  <a:srgbClr val="0070C0"/>
                </a:solidFill>
              </a:rPr>
              <a:t>Sociology</a:t>
            </a:r>
            <a:endParaRPr lang="en-CA" dirty="0">
              <a:solidFill>
                <a:srgbClr val="0070C0"/>
              </a:solidFill>
            </a:endParaRPr>
          </a:p>
        </p:txBody>
      </p:sp>
      <p:sp>
        <p:nvSpPr>
          <p:cNvPr id="10242" name="AutoShape 2" descr="Image result for social chan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0244" name="Picture 4" descr="Image result for social change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2204120" cy="17641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Theoretical Perspectives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Life Course Approach</a:t>
            </a:r>
            <a:r>
              <a:rPr lang="en-US" sz="2000" dirty="0" smtClean="0"/>
              <a:t>?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Life Course Approach </a:t>
            </a:r>
            <a:r>
              <a:rPr lang="en-US" sz="2000" dirty="0" smtClean="0"/>
              <a:t>in relating to </a:t>
            </a:r>
            <a:r>
              <a:rPr lang="en-US" sz="2000" dirty="0" smtClean="0">
                <a:solidFill>
                  <a:srgbClr val="0070C0"/>
                </a:solidFill>
              </a:rPr>
              <a:t>Family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Theoretical Perspectives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Conflict Theory?</a:t>
            </a:r>
            <a:r>
              <a:rPr lang="en-US" sz="2000" dirty="0" smtClean="0"/>
              <a:t>?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Conflict Theory </a:t>
            </a:r>
            <a:r>
              <a:rPr lang="en-US" sz="2000" dirty="0" smtClean="0"/>
              <a:t>in relating to </a:t>
            </a:r>
            <a:r>
              <a:rPr lang="en-US" sz="2000" dirty="0" smtClean="0">
                <a:solidFill>
                  <a:srgbClr val="0070C0"/>
                </a:solidFill>
              </a:rPr>
              <a:t>Family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Theoretical Perspectives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Feminist Theories?</a:t>
            </a: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Feminist Theories </a:t>
            </a:r>
            <a:r>
              <a:rPr lang="en-US" sz="2000" dirty="0" smtClean="0"/>
              <a:t>in relating to </a:t>
            </a:r>
            <a:r>
              <a:rPr lang="en-US" sz="2000" dirty="0" smtClean="0">
                <a:solidFill>
                  <a:srgbClr val="0070C0"/>
                </a:solidFill>
              </a:rPr>
              <a:t>Family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Theoretical Perspectives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Ecological Perspectives?</a:t>
            </a: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Ecological Perspectives </a:t>
            </a:r>
            <a:r>
              <a:rPr lang="en-US" sz="2000" dirty="0" smtClean="0"/>
              <a:t>in relating to </a:t>
            </a:r>
            <a:r>
              <a:rPr lang="en-US" sz="2000" dirty="0" smtClean="0">
                <a:solidFill>
                  <a:srgbClr val="0070C0"/>
                </a:solidFill>
              </a:rPr>
              <a:t>Family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Resources</a:t>
            </a: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1600" u="sng" dirty="0" smtClean="0"/>
              <a:t>Websites</a:t>
            </a:r>
          </a:p>
          <a:p>
            <a:pPr>
              <a:buNone/>
            </a:pPr>
            <a:r>
              <a:rPr lang="en-CA" sz="1600" dirty="0" smtClean="0"/>
              <a:t>Anthropology Study Skills Guide</a:t>
            </a:r>
          </a:p>
          <a:p>
            <a:pPr>
              <a:buNone/>
            </a:pPr>
            <a:r>
              <a:rPr lang="en-CA" sz="1600" dirty="0" smtClean="0">
                <a:hlinkClick r:id="rId3"/>
              </a:rPr>
              <a:t>https://www.educationcorner.com/anthropology-study-skills-guide.html</a:t>
            </a:r>
            <a:endParaRPr lang="en-CA" sz="1600" dirty="0" smtClean="0"/>
          </a:p>
          <a:p>
            <a:pPr>
              <a:buNone/>
            </a:pPr>
            <a:endParaRPr lang="en-CA" sz="1600" u="sng" dirty="0" smtClean="0"/>
          </a:p>
          <a:p>
            <a:pPr>
              <a:buNone/>
            </a:pPr>
            <a:r>
              <a:rPr lang="en-CA" sz="1600" u="sng" dirty="0" smtClean="0"/>
              <a:t>What is Anthropology</a:t>
            </a:r>
          </a:p>
          <a:p>
            <a:pPr>
              <a:buNone/>
            </a:pPr>
            <a:r>
              <a:rPr lang="en-CA" sz="1600" dirty="0" smtClean="0">
                <a:hlinkClick r:id="rId4"/>
              </a:rPr>
              <a:t>https://www.livescience.com/44833-what-is-anthropology.html</a:t>
            </a:r>
            <a:endParaRPr lang="en-CA" sz="1600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Resources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1600" u="sng" dirty="0" smtClean="0"/>
              <a:t>Websites</a:t>
            </a:r>
          </a:p>
          <a:p>
            <a:pPr>
              <a:buNone/>
            </a:pPr>
            <a:r>
              <a:rPr lang="en-CA" sz="1600" dirty="0" smtClean="0"/>
              <a:t>Psychology Resources</a:t>
            </a:r>
          </a:p>
          <a:p>
            <a:pPr>
              <a:buNone/>
            </a:pPr>
            <a:r>
              <a:rPr lang="en-US" sz="1600" dirty="0" smtClean="0">
                <a:hlinkClick r:id="rId3"/>
              </a:rPr>
              <a:t>https://allpsych.com/resources/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4"/>
              </a:rPr>
              <a:t>https://www.learnpsychology.org/resources/resources-for-psychology-students/</a:t>
            </a:r>
            <a:endParaRPr lang="en-US" sz="1600" u="sng" dirty="0" smtClean="0"/>
          </a:p>
          <a:p>
            <a:pPr>
              <a:buNone/>
            </a:pPr>
            <a:r>
              <a:rPr lang="en-US" sz="1600" dirty="0" smtClean="0">
                <a:hlinkClick r:id="rId5"/>
              </a:rPr>
              <a:t>http://www.wcccd.edu/dept/pdf/AF/Resources%20for%20Psychology.pdf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6"/>
              </a:rPr>
              <a:t>https://www.verywellmind.com/what-is-a-theory-2795970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7"/>
              </a:rPr>
              <a:t>https://libguides.norquest.ca/psych/psych_famous</a:t>
            </a:r>
            <a:endParaRPr lang="en-US" sz="1600" dirty="0" smtClean="0"/>
          </a:p>
          <a:p>
            <a:pPr>
              <a:buNone/>
            </a:pPr>
            <a:endParaRPr lang="en-US" sz="1600" u="sng" dirty="0" smtClean="0"/>
          </a:p>
          <a:p>
            <a:pPr>
              <a:buNone/>
            </a:pPr>
            <a:r>
              <a:rPr lang="en-US" sz="1600" u="sng" dirty="0" smtClean="0"/>
              <a:t>Video</a:t>
            </a:r>
          </a:p>
          <a:p>
            <a:pPr>
              <a:buNone/>
            </a:pPr>
            <a:r>
              <a:rPr lang="en-CA" sz="1600" u="sng" dirty="0" smtClean="0">
                <a:hlinkClick r:id="rId8"/>
              </a:rPr>
              <a:t>https://www.youtube.com/watch?v=J3nlGWelVj8</a:t>
            </a:r>
            <a:endParaRPr lang="en-CA" sz="1600" u="sng" dirty="0" smtClean="0"/>
          </a:p>
          <a:p>
            <a:pPr>
              <a:buNone/>
            </a:pPr>
            <a:endParaRPr lang="en-CA" sz="1600" u="sng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Resources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Introduction to Sociology</a:t>
            </a:r>
          </a:p>
          <a:p>
            <a:pPr marL="457200" indent="-457200">
              <a:buNone/>
            </a:pPr>
            <a:r>
              <a:rPr lang="en-US" sz="2000" dirty="0" smtClean="0">
                <a:hlinkClick r:id="rId3"/>
              </a:rPr>
              <a:t>https://opentextbc.ca/introductiontosociology/chapter/chapter1-an-introduction-to-sociology/</a:t>
            </a:r>
            <a:endParaRPr lang="en-US" sz="2000" dirty="0" smtClean="0"/>
          </a:p>
          <a:p>
            <a:pPr marL="457200" indent="-457200">
              <a:buNone/>
            </a:pPr>
            <a:r>
              <a:rPr lang="en-US" sz="2000" dirty="0" smtClean="0"/>
              <a:t>2. Sociology Guide</a:t>
            </a:r>
          </a:p>
          <a:p>
            <a:pPr marL="457200" indent="-457200">
              <a:buNone/>
            </a:pPr>
            <a:r>
              <a:rPr lang="en-US" sz="2000" dirty="0" smtClean="0">
                <a:hlinkClick r:id="rId4"/>
              </a:rPr>
              <a:t>https://www.sociologyguide.com/introduction-to-sociology/importance-of-sociology.php</a:t>
            </a:r>
            <a:endParaRPr lang="en-US" sz="2000" dirty="0" smtClean="0"/>
          </a:p>
          <a:p>
            <a:pPr marL="457200" indent="-457200">
              <a:buNone/>
            </a:pPr>
            <a:r>
              <a:rPr lang="en-US" sz="2000" dirty="0" smtClean="0"/>
              <a:t>3. Theories of Sociology</a:t>
            </a:r>
          </a:p>
          <a:p>
            <a:pPr marL="457200" indent="-457200">
              <a:buNone/>
            </a:pPr>
            <a:r>
              <a:rPr lang="en-US" sz="2000" dirty="0" smtClean="0">
                <a:hlinkClick r:id="rId5"/>
              </a:rPr>
              <a:t>https://www.thoughtco.com/sociology-research-and-statistics-s2-3026650</a:t>
            </a:r>
            <a:endParaRPr lang="en-US" sz="2000" dirty="0" smtClean="0"/>
          </a:p>
          <a:p>
            <a:pPr marL="457200" indent="-457200">
              <a:buNone/>
            </a:pPr>
            <a:r>
              <a:rPr lang="en-US" sz="2000" dirty="0" smtClean="0">
                <a:hlinkClick r:id="rId6"/>
              </a:rPr>
              <a:t>https://courses.lumenlearning.com/sociology/chapter/theoretical-perspectives/</a:t>
            </a:r>
            <a:endParaRPr lang="en-US" sz="2000" dirty="0" smtClean="0"/>
          </a:p>
          <a:p>
            <a:pPr marL="457200" indent="-457200">
              <a:buNone/>
            </a:pPr>
            <a:r>
              <a:rPr lang="en-US" sz="2000" dirty="0" smtClean="0"/>
              <a:t>4. Video</a:t>
            </a:r>
          </a:p>
          <a:p>
            <a:pPr marL="457200" indent="-457200">
              <a:buNone/>
            </a:pPr>
            <a:r>
              <a:rPr lang="en-US" sz="2000" dirty="0" smtClean="0">
                <a:hlinkClick r:id="rId7"/>
              </a:rPr>
              <a:t>https://www.youtube.com/watch?v=32KG_ba_NJc</a:t>
            </a:r>
            <a:endParaRPr lang="en-US" sz="2000" dirty="0" smtClean="0"/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>Applying the 3 Disciplines in Social Studies</a:t>
            </a:r>
            <a:r>
              <a:rPr lang="en-CA" sz="3200" dirty="0" smtClean="0"/>
              <a:t/>
            </a:r>
            <a:br>
              <a:rPr lang="en-CA" sz="3200" dirty="0" smtClean="0"/>
            </a:b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CA" sz="2000" u="sng" dirty="0" smtClean="0"/>
              <a:t>Key Question:</a:t>
            </a:r>
          </a:p>
          <a:p>
            <a:pPr marL="457200" indent="-457200">
              <a:buAutoNum type="arabicPeriod"/>
            </a:pPr>
            <a:r>
              <a:rPr lang="en-CA" sz="2000" dirty="0" smtClean="0"/>
              <a:t>What are the</a:t>
            </a:r>
            <a:r>
              <a:rPr lang="en-CA" sz="2000" dirty="0" smtClean="0">
                <a:solidFill>
                  <a:srgbClr val="0070C0"/>
                </a:solidFill>
              </a:rPr>
              <a:t> disciplines </a:t>
            </a:r>
            <a:r>
              <a:rPr lang="en-CA" sz="2000" dirty="0" smtClean="0"/>
              <a:t>that study </a:t>
            </a:r>
            <a:r>
              <a:rPr lang="en-CA" sz="2000" dirty="0" smtClean="0">
                <a:solidFill>
                  <a:srgbClr val="0070C0"/>
                </a:solidFill>
              </a:rPr>
              <a:t>individuals and families</a:t>
            </a:r>
            <a:r>
              <a:rPr lang="en-CA" sz="2000" dirty="0" smtClean="0"/>
              <a:t>?</a:t>
            </a:r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r>
              <a:rPr lang="en-CA" sz="2000" dirty="0" smtClean="0"/>
              <a:t>What </a:t>
            </a:r>
            <a:r>
              <a:rPr lang="en-CA" sz="2000" dirty="0" smtClean="0">
                <a:solidFill>
                  <a:srgbClr val="0070C0"/>
                </a:solidFill>
              </a:rPr>
              <a:t>theoretical perspectives </a:t>
            </a:r>
            <a:r>
              <a:rPr lang="en-CA" sz="2000" dirty="0" smtClean="0"/>
              <a:t>are useful in the study of </a:t>
            </a:r>
            <a:r>
              <a:rPr lang="en-CA" sz="2000" dirty="0" smtClean="0">
                <a:solidFill>
                  <a:srgbClr val="0070C0"/>
                </a:solidFill>
              </a:rPr>
              <a:t>individuals and families</a:t>
            </a:r>
            <a:r>
              <a:rPr lang="en-CA" sz="2000" dirty="0" smtClean="0"/>
              <a:t>?</a:t>
            </a:r>
          </a:p>
          <a:p>
            <a:pPr marL="457200" indent="-457200"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3.  What is a </a:t>
            </a:r>
            <a:r>
              <a:rPr lang="en-CA" sz="2000" dirty="0" smtClean="0">
                <a:solidFill>
                  <a:srgbClr val="0070C0"/>
                </a:solidFill>
              </a:rPr>
              <a:t>theory</a:t>
            </a:r>
            <a:r>
              <a:rPr lang="en-CA" sz="2000" dirty="0" smtClean="0"/>
              <a:t>?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200" dirty="0" smtClean="0">
                <a:solidFill>
                  <a:srgbClr val="0070C0"/>
                </a:solidFill>
              </a:rPr>
              <a:t/>
            </a:r>
            <a:br>
              <a:rPr lang="en-CA" sz="3200" dirty="0" smtClean="0">
                <a:solidFill>
                  <a:srgbClr val="0070C0"/>
                </a:solidFill>
              </a:rPr>
            </a:br>
            <a:r>
              <a:rPr lang="en-CA" sz="3600" dirty="0" smtClean="0">
                <a:solidFill>
                  <a:srgbClr val="0070C0"/>
                </a:solidFill>
              </a:rPr>
              <a:t>Anthropology</a:t>
            </a:r>
            <a:r>
              <a:rPr lang="en-CA" sz="3200" dirty="0" smtClean="0">
                <a:solidFill>
                  <a:srgbClr val="0070C0"/>
                </a:solidFill>
              </a:rPr>
              <a:t/>
            </a:r>
            <a:br>
              <a:rPr lang="en-CA" sz="3200" dirty="0" smtClean="0">
                <a:solidFill>
                  <a:srgbClr val="0070C0"/>
                </a:solidFill>
              </a:rPr>
            </a:br>
            <a:r>
              <a:rPr lang="en-CA" sz="3200" dirty="0" smtClean="0">
                <a:solidFill>
                  <a:srgbClr val="0070C0"/>
                </a:solidFill>
              </a:rPr>
              <a:t/>
            </a:r>
            <a:br>
              <a:rPr lang="en-CA" sz="3200" dirty="0" smtClean="0">
                <a:solidFill>
                  <a:srgbClr val="0070C0"/>
                </a:solidFill>
              </a:rPr>
            </a:br>
            <a:endParaRPr lang="en-CA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CA" sz="2000" dirty="0" smtClean="0"/>
              <a:t>What is </a:t>
            </a:r>
            <a:r>
              <a:rPr lang="en-CA" sz="2000" dirty="0" smtClean="0">
                <a:solidFill>
                  <a:srgbClr val="0070C0"/>
                </a:solidFill>
              </a:rPr>
              <a:t>Anthropology</a:t>
            </a:r>
            <a:r>
              <a:rPr lang="en-CA" sz="2000" dirty="0" smtClean="0"/>
              <a:t>? </a:t>
            </a:r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r>
              <a:rPr lang="en-CA" sz="2000" dirty="0" smtClean="0"/>
              <a:t>What are some</a:t>
            </a:r>
            <a:r>
              <a:rPr lang="en-CA" sz="2000" dirty="0" smtClean="0">
                <a:solidFill>
                  <a:srgbClr val="0070C0"/>
                </a:solidFill>
              </a:rPr>
              <a:t> examples </a:t>
            </a:r>
            <a:r>
              <a:rPr lang="en-CA" sz="2000" dirty="0" smtClean="0"/>
              <a:t>of their study </a:t>
            </a:r>
            <a:r>
              <a:rPr lang="en-CA" sz="2000" dirty="0" smtClean="0">
                <a:solidFill>
                  <a:srgbClr val="0070C0"/>
                </a:solidFill>
              </a:rPr>
              <a:t>related to families ad relationships</a:t>
            </a:r>
            <a:r>
              <a:rPr lang="en-CA" sz="2000" dirty="0" smtClean="0"/>
              <a:t>?</a:t>
            </a:r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 smtClean="0"/>
          </a:p>
          <a:p>
            <a:pPr marL="457200" indent="-457200">
              <a:buNone/>
            </a:pPr>
            <a:endParaRPr lang="en-CA" sz="2000" dirty="0" smtClean="0"/>
          </a:p>
          <a:p>
            <a:pPr marL="457200" indent="-457200">
              <a:buAutoNum type="arabicPeriod"/>
            </a:pPr>
            <a:endParaRPr lang="en-CA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Sociology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Sociology?</a:t>
            </a:r>
          </a:p>
          <a:p>
            <a:pPr marL="457200" indent="-457200">
              <a:buAutoNum type="arabicPeriod"/>
            </a:pPr>
            <a:endParaRPr lang="en-US" sz="2000" dirty="0" smtClean="0">
              <a:solidFill>
                <a:srgbClr val="0070C0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its study </a:t>
            </a:r>
            <a:r>
              <a:rPr lang="en-US" sz="2000" dirty="0" smtClean="0"/>
              <a:t>related to</a:t>
            </a:r>
            <a:r>
              <a:rPr lang="en-US" sz="2000" dirty="0" smtClean="0">
                <a:solidFill>
                  <a:srgbClr val="0070C0"/>
                </a:solidFill>
              </a:rPr>
              <a:t> family and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Psychology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Psychology?</a:t>
            </a:r>
          </a:p>
          <a:p>
            <a:pPr marL="457200" indent="-457200">
              <a:buAutoNum type="arabicPeriod"/>
            </a:pPr>
            <a:endParaRPr lang="en-US" sz="2000" dirty="0" smtClean="0">
              <a:solidFill>
                <a:srgbClr val="0070C0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its study </a:t>
            </a:r>
            <a:r>
              <a:rPr lang="en-US" sz="2000" dirty="0" smtClean="0"/>
              <a:t>related to</a:t>
            </a:r>
            <a:r>
              <a:rPr lang="en-US" sz="2000" dirty="0" smtClean="0">
                <a:solidFill>
                  <a:srgbClr val="0070C0"/>
                </a:solidFill>
              </a:rPr>
              <a:t> family and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Theoretical Perspectives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Functionalism</a:t>
            </a:r>
            <a:r>
              <a:rPr lang="en-US" sz="2000" dirty="0" smtClean="0"/>
              <a:t>?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Functionalism </a:t>
            </a:r>
            <a:r>
              <a:rPr lang="en-US" sz="2000" dirty="0" smtClean="0"/>
              <a:t>in relating to Family Relationships?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Theoretical Perspectives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Systems Theory</a:t>
            </a:r>
            <a:r>
              <a:rPr lang="en-US" sz="2000" dirty="0" smtClean="0"/>
              <a:t>?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Systems Theory </a:t>
            </a:r>
            <a:r>
              <a:rPr lang="en-US" sz="2000" dirty="0" smtClean="0"/>
              <a:t>in relating to </a:t>
            </a:r>
            <a:r>
              <a:rPr lang="en-US" sz="2000" dirty="0" smtClean="0">
                <a:solidFill>
                  <a:srgbClr val="0070C0"/>
                </a:solidFill>
              </a:rPr>
              <a:t>Family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Theoretical Perspectives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Symbolic </a:t>
            </a:r>
            <a:r>
              <a:rPr lang="en-US" sz="2000" dirty="0" err="1" smtClean="0">
                <a:solidFill>
                  <a:srgbClr val="0070C0"/>
                </a:solidFill>
              </a:rPr>
              <a:t>Interactionism</a:t>
            </a:r>
            <a:r>
              <a:rPr lang="en-US" sz="2000" dirty="0" smtClean="0"/>
              <a:t>?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Symbolic </a:t>
            </a:r>
            <a:r>
              <a:rPr lang="en-US" sz="2000" dirty="0" err="1" smtClean="0">
                <a:solidFill>
                  <a:srgbClr val="0070C0"/>
                </a:solidFill>
              </a:rPr>
              <a:t>Interactionism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smtClean="0"/>
              <a:t>in relating to </a:t>
            </a:r>
            <a:r>
              <a:rPr lang="en-US" sz="2000" dirty="0" smtClean="0">
                <a:solidFill>
                  <a:srgbClr val="0070C0"/>
                </a:solidFill>
              </a:rPr>
              <a:t>Family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Theoretical Perspectives</a:t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What is </a:t>
            </a:r>
            <a:r>
              <a:rPr lang="en-US" sz="2000" dirty="0" smtClean="0">
                <a:solidFill>
                  <a:srgbClr val="0070C0"/>
                </a:solidFill>
              </a:rPr>
              <a:t>Exchange Theory</a:t>
            </a:r>
            <a:r>
              <a:rPr lang="en-US" sz="2000" dirty="0" smtClean="0"/>
              <a:t>?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What are some </a:t>
            </a:r>
            <a:r>
              <a:rPr lang="en-US" sz="2000" dirty="0" smtClean="0">
                <a:solidFill>
                  <a:srgbClr val="0070C0"/>
                </a:solidFill>
              </a:rPr>
              <a:t>examples of Exchange Theory </a:t>
            </a:r>
            <a:r>
              <a:rPr lang="en-US" sz="2000" dirty="0" smtClean="0"/>
              <a:t>in relating to </a:t>
            </a:r>
            <a:r>
              <a:rPr lang="en-US" sz="2000" dirty="0" smtClean="0">
                <a:solidFill>
                  <a:srgbClr val="0070C0"/>
                </a:solidFill>
              </a:rPr>
              <a:t>Family Relationships</a:t>
            </a:r>
            <a:r>
              <a:rPr lang="en-US" sz="2000" dirty="0" smtClean="0"/>
              <a:t>?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909</TotalTime>
  <Words>351</Words>
  <Application>Microsoft Office PowerPoint</Application>
  <PresentationFormat>On-screen Show (4:3)</PresentationFormat>
  <Paragraphs>110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Foundational Theories For Social Studies</vt:lpstr>
      <vt:lpstr>Applying the 3 Disciplines in Social Studies </vt:lpstr>
      <vt:lpstr> Anthropology  </vt:lpstr>
      <vt:lpstr>Sociology </vt:lpstr>
      <vt:lpstr>Psychology </vt:lpstr>
      <vt:lpstr>Theoretical Perspectives </vt:lpstr>
      <vt:lpstr>Theoretical Perspectives </vt:lpstr>
      <vt:lpstr>Theoretical Perspectives </vt:lpstr>
      <vt:lpstr>Theoretical Perspectives </vt:lpstr>
      <vt:lpstr>Theoretical Perspectives </vt:lpstr>
      <vt:lpstr>Theoretical Perspectives </vt:lpstr>
      <vt:lpstr>Theoretical Perspectives </vt:lpstr>
      <vt:lpstr>Theoretical Perspectives </vt:lpstr>
      <vt:lpstr>Resources</vt:lpstr>
      <vt:lpstr>Resources</vt:lpstr>
      <vt:lpstr>Resources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</cp:lastModifiedBy>
  <cp:revision>82</cp:revision>
  <dcterms:created xsi:type="dcterms:W3CDTF">2019-05-05T23:22:58Z</dcterms:created>
  <dcterms:modified xsi:type="dcterms:W3CDTF">2021-09-08T12:15:05Z</dcterms:modified>
</cp:coreProperties>
</file>