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Healthy Eating 101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Key Concepts &amp; Lesson Summary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‘Healing’ Food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Fruits: energy &amp; vitamins</a:t>
            </a:r>
          </a:p>
          <a:p>
            <a:r>
              <a:t>• Vegetables: detox support</a:t>
            </a:r>
          </a:p>
          <a:p>
            <a:r>
              <a:t>• Herbs: immune support</a:t>
            </a:r>
          </a:p>
          <a:p>
            <a:r>
              <a:t>• Wild foods: nutrient dense options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Healthy Drinks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Water is best choice</a:t>
            </a:r>
          </a:p>
          <a:p>
            <a:r>
              <a:t>• Avoid sodas and sugary juices</a:t>
            </a:r>
          </a:p>
          <a:p>
            <a:r>
              <a:t>• Natural fruit or vegetable juices occasionally</a:t>
            </a:r>
          </a:p>
          <a:p>
            <a:r>
              <a:t>• Limit processed beverages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Most unhealthy eating comes from processed foods</a:t>
            </a:r>
          </a:p>
          <a:p>
            <a:r>
              <a:t>• Focus on whole, natural foods</a:t>
            </a:r>
          </a:p>
          <a:p>
            <a:r>
              <a:t>• Cooking at home improves health control</a:t>
            </a:r>
          </a:p>
          <a:p>
            <a:r>
              <a:t>• Small changes lead to long-term benefits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Healthy eating focuses on avoiding harmful foods and choosing whole foods</a:t>
            </a:r>
          </a:p>
          <a:p>
            <a:r>
              <a:t>• Modern food system includes many processed and artificial foods</a:t>
            </a:r>
          </a:p>
          <a:p>
            <a:r>
              <a:t>• Goal: improve long-term health and energy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Foods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Junk food (fast food, fried food, desserts)</a:t>
            </a:r>
          </a:p>
          <a:p>
            <a:r>
              <a:t>• Processed foods (packaged snacks, frozen meals)</a:t>
            </a:r>
          </a:p>
          <a:p>
            <a:r>
              <a:t>• Restaurant fast food (high salt, sugar, low-quality oils)</a:t>
            </a:r>
          </a:p>
          <a:p>
            <a:r>
              <a:t>• Reason: high additives, low nutrition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Avoid Processed Foods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High in sugar, salt, artificial flavors</a:t>
            </a:r>
          </a:p>
          <a:p>
            <a:r>
              <a:t>• Contains preservatives for long shelf life</a:t>
            </a:r>
          </a:p>
          <a:p>
            <a:r>
              <a:t>• Designed to be addictive</a:t>
            </a:r>
          </a:p>
          <a:p>
            <a:r>
              <a:t>• Linked to long-term health issues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Foods to Be Careful About: Meat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Factory-farmed meat may contain hormones</a:t>
            </a:r>
          </a:p>
          <a:p>
            <a:r>
              <a:t>• Animals often raised in stressful conditions</a:t>
            </a:r>
          </a:p>
          <a:p>
            <a:r>
              <a:t>• Possible exposure to chemicals and antibiotics</a:t>
            </a:r>
          </a:p>
          <a:p>
            <a:r>
              <a:t>• Choose higher-quality sources when possible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Foods to Be Careful About: Produce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Non-organic fruits/vegetables may have pesticides</a:t>
            </a:r>
          </a:p>
          <a:p>
            <a:r>
              <a:t>• Soil quality may be reduced by chemicals</a:t>
            </a:r>
          </a:p>
          <a:p>
            <a:r>
              <a:t>• Washing produce is important</a:t>
            </a:r>
          </a:p>
          <a:p>
            <a:r>
              <a:t>• Organic options reduce chemical exposure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Allergens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Soy, nuts, gluten, dairy, corn</a:t>
            </a:r>
          </a:p>
          <a:p>
            <a:r>
              <a:t>• MSG, food coloring, preservatives</a:t>
            </a:r>
          </a:p>
          <a:p>
            <a:r>
              <a:t>• Some people use elimination diets</a:t>
            </a:r>
          </a:p>
          <a:p>
            <a:r>
              <a:t>• Helps identify food sensitivities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Healthy Foods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Organic fruits and vegetables</a:t>
            </a:r>
          </a:p>
          <a:p>
            <a:r>
              <a:t>• Free-range or grass-fed animal products</a:t>
            </a:r>
          </a:p>
          <a:p>
            <a:r>
              <a:t>• Whole, unprocessed foods</a:t>
            </a:r>
          </a:p>
          <a:p>
            <a:r>
              <a:t>• Better nutrient quality and taste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Home-Cooked Food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You control ingredients</a:t>
            </a:r>
          </a:p>
          <a:p>
            <a:r>
              <a:t>• Avoids additives and preservatives</a:t>
            </a:r>
          </a:p>
          <a:p>
            <a:r>
              <a:t>• Supports healthier eating habits</a:t>
            </a:r>
          </a:p>
          <a:p>
            <a:r>
              <a:t>• Simple meals can still be nutritious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