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Transition to Adulthood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How people become adults</a:t>
            </a:r>
          </a:p>
          <a:p>
            <a:r>
              <a:t>Different changes happen during life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Initiative vs Guilt (3–5 years)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Children try new things</a:t>
            </a:r>
          </a:p>
          <a:p>
            <a:r>
              <a:t>Encouragement = initiative</a:t>
            </a:r>
          </a:p>
          <a:p>
            <a:r>
              <a:t>Punishment = guilt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Industry vs Inferiority (6–11 years)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Children learn skills at school</a:t>
            </a:r>
          </a:p>
          <a:p>
            <a:r>
              <a:t>Praise = confidence</a:t>
            </a:r>
          </a:p>
          <a:p>
            <a:r>
              <a:t>Failure or criticism = inferiority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Identity vs Role Confusion (12–18 years)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Teens discover who they are</a:t>
            </a:r>
          </a:p>
          <a:p>
            <a:r>
              <a:t>Strong identity = confidence</a:t>
            </a:r>
          </a:p>
          <a:p>
            <a:r>
              <a:t>Confusion = uncertainty about future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Intimacy vs Isolation (18–35 years)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Adults build close relationships</a:t>
            </a:r>
          </a:p>
          <a:p>
            <a:r>
              <a:t>Strong relationships = intimacy</a:t>
            </a:r>
          </a:p>
          <a:p>
            <a:r>
              <a:t>Loneliness = isolation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Generativity vs Stagnation (35–55 years)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Adults help family and society</a:t>
            </a:r>
          </a:p>
          <a:p>
            <a:r>
              <a:t>Want to make a difference</a:t>
            </a:r>
          </a:p>
          <a:p>
            <a:r>
              <a:t>Feeling stuck = stagnation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Integrity vs Despair (55+ years)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Older adults reflect on life</a:t>
            </a:r>
          </a:p>
          <a:p>
            <a:r>
              <a:t>Proud life = integrity</a:t>
            </a:r>
          </a:p>
          <a:p>
            <a:r>
              <a:t>Regret = despair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Simple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People grow through life stages</a:t>
            </a:r>
          </a:p>
          <a:p>
            <a:r>
              <a:t>Family, society, and experiences matter</a:t>
            </a:r>
          </a:p>
          <a:p>
            <a:r>
              <a:t>Each stage helps shape identity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Makes Someone an Adult?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Age (18+, voting, laws)</a:t>
            </a:r>
          </a:p>
          <a:p>
            <a:r>
              <a:t>Life events (graduation, job, marriage)</a:t>
            </a:r>
          </a:p>
          <a:p>
            <a:r>
              <a:t>Independence from parents</a:t>
            </a:r>
          </a:p>
          <a:p>
            <a:r>
              <a:t>Cultural traditions and rituals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Chronological Clock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Based on age</a:t>
            </a:r>
          </a:p>
          <a:p>
            <a:r>
              <a:t>Example: voting age, driving age</a:t>
            </a:r>
          </a:p>
          <a:p>
            <a:r>
              <a:t>Measures years since birth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Biological Clock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Physical growth and body changes</a:t>
            </a:r>
          </a:p>
          <a:p>
            <a:r>
              <a:t>Example: puberty and maturity</a:t>
            </a:r>
          </a:p>
          <a:p>
            <a:r>
              <a:t>People mature at different times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Psychological Clock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Mental and emotional growth</a:t>
            </a:r>
          </a:p>
          <a:p>
            <a:r>
              <a:t>Learning responsibility and maturity</a:t>
            </a:r>
          </a:p>
          <a:p>
            <a:r>
              <a:t>Example: solving problems independently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Social Clock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Society's expectations</a:t>
            </a:r>
          </a:p>
          <a:p>
            <a:r>
              <a:t>Example: marriage, career, children</a:t>
            </a:r>
          </a:p>
          <a:p>
            <a:r>
              <a:t>Changes over time and culture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Erik Erikson's Theory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8 stages of development</a:t>
            </a:r>
          </a:p>
          <a:p>
            <a:r>
              <a:t>Each stage has a challenge</a:t>
            </a:r>
          </a:p>
          <a:p>
            <a:r>
              <a:t>Success helps healthy growth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Trust vs Mistrust (0–1 year)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Good care = trust</a:t>
            </a:r>
          </a:p>
          <a:p>
            <a:r>
              <a:t>Poor care = mistrust</a:t>
            </a:r>
          </a:p>
          <a:p>
            <a:r>
              <a:t>Babies learn if the world is safe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Autonomy vs Shame (1–3 years)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Children learn independence</a:t>
            </a:r>
          </a:p>
          <a:p>
            <a:r>
              <a:t>Success = confidence</a:t>
            </a:r>
          </a:p>
          <a:p>
            <a:r>
              <a:t>Too much criticism = shame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